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4324350" cy="4318000"/>
  <p:notesSz cx="4318000" cy="4324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9" d="100"/>
          <a:sy n="169" d="100"/>
        </p:scale>
        <p:origin x="-2808" y="-96"/>
      </p:cViewPr>
      <p:guideLst>
        <p:guide orient="horz" pos="2876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805" y="770521"/>
            <a:ext cx="3681102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9607" y="1391906"/>
            <a:ext cx="3031497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3040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6535" y="571676"/>
            <a:ext cx="1883858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30315" y="571676"/>
            <a:ext cx="1883858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719" y="171579"/>
            <a:ext cx="335126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395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614" y="678035"/>
            <a:ext cx="3579483" cy="1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3040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72441" y="2311557"/>
            <a:ext cx="13858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6536" y="2311557"/>
            <a:ext cx="996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18112" y="2311557"/>
            <a:ext cx="996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12.gov.tr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AC&#304;L%20DURUM%20KILAVUZU\112.mp4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C&#304;L%20DURUM%20KILAVUZU\112-CAGRIMERKEZI.mp4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AC&#304;L%20DURUM%20KILAVUZU\1639545640948.mp4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AC&#304;L%20DURUM%20KILAVUZU\112-DEGISIM.mp4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"/>
          <p:cNvGrpSpPr/>
          <p:nvPr/>
        </p:nvGrpSpPr>
        <p:grpSpPr>
          <a:xfrm>
            <a:off x="0" y="0"/>
            <a:ext cx="4326894" cy="2480472"/>
            <a:chOff x="0" y="0"/>
            <a:chExt cx="4320540" cy="2484120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4320540" cy="2484120"/>
            </a:xfrm>
            <a:custGeom>
              <a:avLst/>
              <a:gdLst/>
              <a:ahLst/>
              <a:cxnLst/>
              <a:rect l="l" t="t" r="r" b="b"/>
              <a:pathLst>
                <a:path w="4320540" h="2484120">
                  <a:moveTo>
                    <a:pt x="4320006" y="0"/>
                  </a:moveTo>
                  <a:lnTo>
                    <a:pt x="0" y="0"/>
                  </a:lnTo>
                  <a:lnTo>
                    <a:pt x="0" y="2484005"/>
                  </a:lnTo>
                  <a:lnTo>
                    <a:pt x="4320006" y="2484005"/>
                  </a:lnTo>
                  <a:lnTo>
                    <a:pt x="4320006" y="0"/>
                  </a:lnTo>
                  <a:close/>
                </a:path>
              </a:pathLst>
            </a:custGeom>
            <a:solidFill>
              <a:srgbClr val="A92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object 3"/>
            <p:cNvGrpSpPr/>
            <p:nvPr/>
          </p:nvGrpSpPr>
          <p:grpSpPr>
            <a:xfrm>
              <a:off x="2280208" y="0"/>
              <a:ext cx="2040255" cy="2484120"/>
              <a:chOff x="2280208" y="0"/>
              <a:chExt cx="2040255" cy="248412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2280208" y="141782"/>
                <a:ext cx="2040255" cy="2222500"/>
              </a:xfrm>
              <a:custGeom>
                <a:avLst/>
                <a:gdLst/>
                <a:ahLst/>
                <a:cxnLst/>
                <a:rect l="l" t="t" r="r" b="b"/>
                <a:pathLst>
                  <a:path w="2040254" h="2222500">
                    <a:moveTo>
                      <a:pt x="2039785" y="0"/>
                    </a:moveTo>
                    <a:lnTo>
                      <a:pt x="132410" y="739660"/>
                    </a:lnTo>
                    <a:lnTo>
                      <a:pt x="0" y="785660"/>
                    </a:lnTo>
                    <a:lnTo>
                      <a:pt x="0" y="1429296"/>
                    </a:lnTo>
                    <a:lnTo>
                      <a:pt x="2039785" y="2222119"/>
                    </a:lnTo>
                    <a:lnTo>
                      <a:pt x="2039785" y="1478584"/>
                    </a:lnTo>
                    <a:lnTo>
                      <a:pt x="1116711" y="1108824"/>
                    </a:lnTo>
                    <a:lnTo>
                      <a:pt x="2039785" y="735152"/>
                    </a:lnTo>
                    <a:lnTo>
                      <a:pt x="2039785" y="0"/>
                    </a:lnTo>
                    <a:close/>
                  </a:path>
                </a:pathLst>
              </a:custGeom>
              <a:solidFill>
                <a:srgbClr val="981D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720708" y="1842757"/>
                <a:ext cx="1599565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1599564" h="641350">
                    <a:moveTo>
                      <a:pt x="1599285" y="0"/>
                    </a:moveTo>
                    <a:lnTo>
                      <a:pt x="0" y="641248"/>
                    </a:lnTo>
                    <a:lnTo>
                      <a:pt x="1062812" y="641248"/>
                    </a:lnTo>
                    <a:lnTo>
                      <a:pt x="1599285" y="433552"/>
                    </a:lnTo>
                    <a:lnTo>
                      <a:pt x="1599285" y="0"/>
                    </a:lnTo>
                    <a:close/>
                  </a:path>
                </a:pathLst>
              </a:custGeom>
              <a:solidFill>
                <a:srgbClr val="D52A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393554" y="2030606"/>
                <a:ext cx="926465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926464" h="215900">
                    <a:moveTo>
                      <a:pt x="457517" y="0"/>
                    </a:moveTo>
                    <a:lnTo>
                      <a:pt x="0" y="183616"/>
                    </a:lnTo>
                    <a:lnTo>
                      <a:pt x="926452" y="215353"/>
                    </a:lnTo>
                    <a:lnTo>
                      <a:pt x="926452" y="188823"/>
                    </a:lnTo>
                    <a:lnTo>
                      <a:pt x="457517" y="0"/>
                    </a:lnTo>
                    <a:close/>
                  </a:path>
                </a:pathLst>
              </a:custGeom>
              <a:solidFill>
                <a:srgbClr val="A822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414701" y="293154"/>
                <a:ext cx="1905635" cy="1926589"/>
              </a:xfrm>
              <a:custGeom>
                <a:avLst/>
                <a:gdLst/>
                <a:ahLst/>
                <a:cxnLst/>
                <a:rect l="l" t="t" r="r" b="b"/>
                <a:pathLst>
                  <a:path w="1905635" h="1926589">
                    <a:moveTo>
                      <a:pt x="1905304" y="0"/>
                    </a:moveTo>
                    <a:lnTo>
                      <a:pt x="0" y="763955"/>
                    </a:lnTo>
                    <a:lnTo>
                      <a:pt x="0" y="1171219"/>
                    </a:lnTo>
                    <a:lnTo>
                      <a:pt x="0" y="1171829"/>
                    </a:lnTo>
                    <a:lnTo>
                      <a:pt x="1235633" y="1656638"/>
                    </a:lnTo>
                    <a:lnTo>
                      <a:pt x="1905304" y="1926285"/>
                    </a:lnTo>
                    <a:lnTo>
                      <a:pt x="1905304" y="1492427"/>
                    </a:lnTo>
                    <a:lnTo>
                      <a:pt x="1083564" y="1183703"/>
                    </a:lnTo>
                    <a:lnTo>
                      <a:pt x="525805" y="967651"/>
                    </a:lnTo>
                    <a:lnTo>
                      <a:pt x="1905304" y="433552"/>
                    </a:lnTo>
                    <a:lnTo>
                      <a:pt x="1905304" y="0"/>
                    </a:lnTo>
                    <a:close/>
                  </a:path>
                </a:pathLst>
              </a:custGeom>
              <a:solidFill>
                <a:srgbClr val="D52A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414689" y="481723"/>
                <a:ext cx="1905635" cy="779145"/>
              </a:xfrm>
              <a:custGeom>
                <a:avLst/>
                <a:gdLst/>
                <a:ahLst/>
                <a:cxnLst/>
                <a:rect l="l" t="t" r="r" b="b"/>
                <a:pathLst>
                  <a:path w="1905635" h="779144">
                    <a:moveTo>
                      <a:pt x="995692" y="597115"/>
                    </a:moveTo>
                    <a:lnTo>
                      <a:pt x="0" y="575398"/>
                    </a:lnTo>
                    <a:lnTo>
                      <a:pt x="525805" y="779081"/>
                    </a:lnTo>
                    <a:lnTo>
                      <a:pt x="995692" y="597115"/>
                    </a:lnTo>
                    <a:close/>
                  </a:path>
                  <a:path w="1905635" h="779144">
                    <a:moveTo>
                      <a:pt x="1905317" y="188290"/>
                    </a:moveTo>
                    <a:lnTo>
                      <a:pt x="1435036" y="0"/>
                    </a:lnTo>
                    <a:lnTo>
                      <a:pt x="978865" y="182905"/>
                    </a:lnTo>
                    <a:lnTo>
                      <a:pt x="1905317" y="214642"/>
                    </a:lnTo>
                    <a:lnTo>
                      <a:pt x="1905317" y="188290"/>
                    </a:lnTo>
                    <a:close/>
                  </a:path>
                </a:pathLst>
              </a:custGeom>
              <a:solidFill>
                <a:srgbClr val="A822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630373" y="0"/>
                <a:ext cx="1689735" cy="669925"/>
              </a:xfrm>
              <a:custGeom>
                <a:avLst/>
                <a:gdLst/>
                <a:ahLst/>
                <a:cxnLst/>
                <a:rect l="l" t="t" r="r" b="b"/>
                <a:pathLst>
                  <a:path w="1689735" h="669925">
                    <a:moveTo>
                      <a:pt x="1061504" y="0"/>
                    </a:moveTo>
                    <a:lnTo>
                      <a:pt x="0" y="0"/>
                    </a:lnTo>
                    <a:lnTo>
                      <a:pt x="1019949" y="400189"/>
                    </a:lnTo>
                    <a:lnTo>
                      <a:pt x="1689620" y="669823"/>
                    </a:lnTo>
                    <a:lnTo>
                      <a:pt x="1689620" y="235965"/>
                    </a:lnTo>
                    <a:lnTo>
                      <a:pt x="1061504" y="0"/>
                    </a:lnTo>
                    <a:close/>
                  </a:path>
                </a:pathLst>
              </a:custGeom>
              <a:solidFill>
                <a:srgbClr val="D52A4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/>
            <p:nvPr/>
          </p:nvSpPr>
          <p:spPr>
            <a:xfrm>
              <a:off x="917854" y="580516"/>
              <a:ext cx="961390" cy="961390"/>
            </a:xfrm>
            <a:custGeom>
              <a:avLst/>
              <a:gdLst/>
              <a:ahLst/>
              <a:cxnLst/>
              <a:rect l="l" t="t" r="r" b="b"/>
              <a:pathLst>
                <a:path w="961389" h="961390">
                  <a:moveTo>
                    <a:pt x="371906" y="874788"/>
                  </a:moveTo>
                  <a:lnTo>
                    <a:pt x="365696" y="874788"/>
                  </a:lnTo>
                  <a:lnTo>
                    <a:pt x="360159" y="887018"/>
                  </a:lnTo>
                  <a:lnTo>
                    <a:pt x="366115" y="887018"/>
                  </a:lnTo>
                  <a:lnTo>
                    <a:pt x="371906" y="874788"/>
                  </a:lnTo>
                  <a:close/>
                </a:path>
                <a:path w="961389" h="961390">
                  <a:moveTo>
                    <a:pt x="388264" y="829843"/>
                  </a:moveTo>
                  <a:lnTo>
                    <a:pt x="373532" y="812330"/>
                  </a:lnTo>
                  <a:lnTo>
                    <a:pt x="361619" y="812330"/>
                  </a:lnTo>
                  <a:lnTo>
                    <a:pt x="356108" y="815035"/>
                  </a:lnTo>
                  <a:lnTo>
                    <a:pt x="347332" y="825842"/>
                  </a:lnTo>
                  <a:lnTo>
                    <a:pt x="345135" y="832904"/>
                  </a:lnTo>
                  <a:lnTo>
                    <a:pt x="345135" y="850328"/>
                  </a:lnTo>
                  <a:lnTo>
                    <a:pt x="347332" y="857389"/>
                  </a:lnTo>
                  <a:lnTo>
                    <a:pt x="356108" y="868197"/>
                  </a:lnTo>
                  <a:lnTo>
                    <a:pt x="361619" y="870902"/>
                  </a:lnTo>
                  <a:lnTo>
                    <a:pt x="373532" y="870902"/>
                  </a:lnTo>
                  <a:lnTo>
                    <a:pt x="388264" y="853300"/>
                  </a:lnTo>
                  <a:lnTo>
                    <a:pt x="381723" y="853300"/>
                  </a:lnTo>
                  <a:lnTo>
                    <a:pt x="379425" y="860640"/>
                  </a:lnTo>
                  <a:lnTo>
                    <a:pt x="374929" y="864323"/>
                  </a:lnTo>
                  <a:lnTo>
                    <a:pt x="363296" y="864323"/>
                  </a:lnTo>
                  <a:lnTo>
                    <a:pt x="359321" y="862215"/>
                  </a:lnTo>
                  <a:lnTo>
                    <a:pt x="353275" y="853821"/>
                  </a:lnTo>
                  <a:lnTo>
                    <a:pt x="351764" y="848347"/>
                  </a:lnTo>
                  <a:lnTo>
                    <a:pt x="351764" y="834821"/>
                  </a:lnTo>
                  <a:lnTo>
                    <a:pt x="353275" y="829335"/>
                  </a:lnTo>
                  <a:lnTo>
                    <a:pt x="359321" y="820991"/>
                  </a:lnTo>
                  <a:lnTo>
                    <a:pt x="363296" y="818908"/>
                  </a:lnTo>
                  <a:lnTo>
                    <a:pt x="374865" y="818908"/>
                  </a:lnTo>
                  <a:lnTo>
                    <a:pt x="379387" y="822566"/>
                  </a:lnTo>
                  <a:lnTo>
                    <a:pt x="381723" y="829843"/>
                  </a:lnTo>
                  <a:lnTo>
                    <a:pt x="388264" y="829843"/>
                  </a:lnTo>
                  <a:close/>
                </a:path>
                <a:path w="961389" h="961390">
                  <a:moveTo>
                    <a:pt x="419290" y="783653"/>
                  </a:moveTo>
                  <a:lnTo>
                    <a:pt x="410718" y="758812"/>
                  </a:lnTo>
                  <a:lnTo>
                    <a:pt x="401205" y="731253"/>
                  </a:lnTo>
                  <a:lnTo>
                    <a:pt x="388747" y="695134"/>
                  </a:lnTo>
                  <a:lnTo>
                    <a:pt x="375056" y="655472"/>
                  </a:lnTo>
                  <a:lnTo>
                    <a:pt x="371081" y="655472"/>
                  </a:lnTo>
                  <a:lnTo>
                    <a:pt x="371081" y="731253"/>
                  </a:lnTo>
                  <a:lnTo>
                    <a:pt x="347256" y="731253"/>
                  </a:lnTo>
                  <a:lnTo>
                    <a:pt x="359168" y="695134"/>
                  </a:lnTo>
                  <a:lnTo>
                    <a:pt x="371081" y="731253"/>
                  </a:lnTo>
                  <a:lnTo>
                    <a:pt x="371081" y="655472"/>
                  </a:lnTo>
                  <a:lnTo>
                    <a:pt x="344043" y="655472"/>
                  </a:lnTo>
                  <a:lnTo>
                    <a:pt x="299808" y="783653"/>
                  </a:lnTo>
                  <a:lnTo>
                    <a:pt x="329869" y="783653"/>
                  </a:lnTo>
                  <a:lnTo>
                    <a:pt x="337997" y="758812"/>
                  </a:lnTo>
                  <a:lnTo>
                    <a:pt x="380161" y="758812"/>
                  </a:lnTo>
                  <a:lnTo>
                    <a:pt x="388480" y="783653"/>
                  </a:lnTo>
                  <a:lnTo>
                    <a:pt x="419290" y="783653"/>
                  </a:lnTo>
                  <a:close/>
                </a:path>
                <a:path w="961389" h="961390">
                  <a:moveTo>
                    <a:pt x="455434" y="870064"/>
                  </a:moveTo>
                  <a:lnTo>
                    <a:pt x="449351" y="852919"/>
                  </a:lnTo>
                  <a:lnTo>
                    <a:pt x="447090" y="846518"/>
                  </a:lnTo>
                  <a:lnTo>
                    <a:pt x="440486" y="827887"/>
                  </a:lnTo>
                  <a:lnTo>
                    <a:pt x="440486" y="846518"/>
                  </a:lnTo>
                  <a:lnTo>
                    <a:pt x="423710" y="846518"/>
                  </a:lnTo>
                  <a:lnTo>
                    <a:pt x="432092" y="822248"/>
                  </a:lnTo>
                  <a:lnTo>
                    <a:pt x="440486" y="846518"/>
                  </a:lnTo>
                  <a:lnTo>
                    <a:pt x="440486" y="827887"/>
                  </a:lnTo>
                  <a:lnTo>
                    <a:pt x="438492" y="822248"/>
                  </a:lnTo>
                  <a:lnTo>
                    <a:pt x="435279" y="813168"/>
                  </a:lnTo>
                  <a:lnTo>
                    <a:pt x="429069" y="813168"/>
                  </a:lnTo>
                  <a:lnTo>
                    <a:pt x="408940" y="870064"/>
                  </a:lnTo>
                  <a:lnTo>
                    <a:pt x="415645" y="870064"/>
                  </a:lnTo>
                  <a:lnTo>
                    <a:pt x="421525" y="852919"/>
                  </a:lnTo>
                  <a:lnTo>
                    <a:pt x="442760" y="852919"/>
                  </a:lnTo>
                  <a:lnTo>
                    <a:pt x="448716" y="870064"/>
                  </a:lnTo>
                  <a:lnTo>
                    <a:pt x="455434" y="870064"/>
                  </a:lnTo>
                  <a:close/>
                </a:path>
                <a:path w="961389" h="961390">
                  <a:moveTo>
                    <a:pt x="505739" y="803960"/>
                  </a:moveTo>
                  <a:lnTo>
                    <a:pt x="489877" y="803960"/>
                  </a:lnTo>
                  <a:lnTo>
                    <a:pt x="489877" y="808621"/>
                  </a:lnTo>
                  <a:lnTo>
                    <a:pt x="505739" y="808621"/>
                  </a:lnTo>
                  <a:lnTo>
                    <a:pt x="505739" y="803960"/>
                  </a:lnTo>
                  <a:close/>
                </a:path>
                <a:path w="961389" h="961390">
                  <a:moveTo>
                    <a:pt x="520382" y="841997"/>
                  </a:moveTo>
                  <a:lnTo>
                    <a:pt x="501738" y="841997"/>
                  </a:lnTo>
                  <a:lnTo>
                    <a:pt x="501738" y="848296"/>
                  </a:lnTo>
                  <a:lnTo>
                    <a:pt x="514083" y="848296"/>
                  </a:lnTo>
                  <a:lnTo>
                    <a:pt x="513689" y="853300"/>
                  </a:lnTo>
                  <a:lnTo>
                    <a:pt x="512203" y="857237"/>
                  </a:lnTo>
                  <a:lnTo>
                    <a:pt x="506984" y="862977"/>
                  </a:lnTo>
                  <a:lnTo>
                    <a:pt x="503478" y="864425"/>
                  </a:lnTo>
                  <a:lnTo>
                    <a:pt x="493966" y="864425"/>
                  </a:lnTo>
                  <a:lnTo>
                    <a:pt x="489864" y="862317"/>
                  </a:lnTo>
                  <a:lnTo>
                    <a:pt x="483590" y="853922"/>
                  </a:lnTo>
                  <a:lnTo>
                    <a:pt x="482028" y="848423"/>
                  </a:lnTo>
                  <a:lnTo>
                    <a:pt x="482028" y="834821"/>
                  </a:lnTo>
                  <a:lnTo>
                    <a:pt x="483577" y="829348"/>
                  </a:lnTo>
                  <a:lnTo>
                    <a:pt x="489788" y="821004"/>
                  </a:lnTo>
                  <a:lnTo>
                    <a:pt x="493864" y="818921"/>
                  </a:lnTo>
                  <a:lnTo>
                    <a:pt x="505612" y="818921"/>
                  </a:lnTo>
                  <a:lnTo>
                    <a:pt x="510171" y="822566"/>
                  </a:lnTo>
                  <a:lnTo>
                    <a:pt x="512572" y="829856"/>
                  </a:lnTo>
                  <a:lnTo>
                    <a:pt x="519201" y="829856"/>
                  </a:lnTo>
                  <a:lnTo>
                    <a:pt x="518134" y="824484"/>
                  </a:lnTo>
                  <a:lnTo>
                    <a:pt x="515835" y="820216"/>
                  </a:lnTo>
                  <a:lnTo>
                    <a:pt x="508723" y="813917"/>
                  </a:lnTo>
                  <a:lnTo>
                    <a:pt x="504253" y="812342"/>
                  </a:lnTo>
                  <a:lnTo>
                    <a:pt x="492188" y="812342"/>
                  </a:lnTo>
                  <a:lnTo>
                    <a:pt x="486587" y="815047"/>
                  </a:lnTo>
                  <a:lnTo>
                    <a:pt x="477634" y="825855"/>
                  </a:lnTo>
                  <a:lnTo>
                    <a:pt x="475399" y="832916"/>
                  </a:lnTo>
                  <a:lnTo>
                    <a:pt x="475399" y="850392"/>
                  </a:lnTo>
                  <a:lnTo>
                    <a:pt x="477634" y="857478"/>
                  </a:lnTo>
                  <a:lnTo>
                    <a:pt x="486587" y="868210"/>
                  </a:lnTo>
                  <a:lnTo>
                    <a:pt x="492226" y="870902"/>
                  </a:lnTo>
                  <a:lnTo>
                    <a:pt x="505383" y="870902"/>
                  </a:lnTo>
                  <a:lnTo>
                    <a:pt x="510514" y="868629"/>
                  </a:lnTo>
                  <a:lnTo>
                    <a:pt x="518401" y="859485"/>
                  </a:lnTo>
                  <a:lnTo>
                    <a:pt x="520382" y="853414"/>
                  </a:lnTo>
                  <a:lnTo>
                    <a:pt x="520382" y="841997"/>
                  </a:lnTo>
                  <a:close/>
                </a:path>
                <a:path w="961389" h="961390">
                  <a:moveTo>
                    <a:pt x="520382" y="698474"/>
                  </a:moveTo>
                  <a:lnTo>
                    <a:pt x="497230" y="660323"/>
                  </a:lnTo>
                  <a:lnTo>
                    <a:pt x="470281" y="653389"/>
                  </a:lnTo>
                  <a:lnTo>
                    <a:pt x="458622" y="654558"/>
                  </a:lnTo>
                  <a:lnTo>
                    <a:pt x="423329" y="681913"/>
                  </a:lnTo>
                  <a:lnTo>
                    <a:pt x="414515" y="719556"/>
                  </a:lnTo>
                  <a:lnTo>
                    <a:pt x="415493" y="733425"/>
                  </a:lnTo>
                  <a:lnTo>
                    <a:pt x="438581" y="775284"/>
                  </a:lnTo>
                  <a:lnTo>
                    <a:pt x="470281" y="785736"/>
                  </a:lnTo>
                  <a:lnTo>
                    <a:pt x="480263" y="784961"/>
                  </a:lnTo>
                  <a:lnTo>
                    <a:pt x="514718" y="758888"/>
                  </a:lnTo>
                  <a:lnTo>
                    <a:pt x="520382" y="740435"/>
                  </a:lnTo>
                  <a:lnTo>
                    <a:pt x="490131" y="740435"/>
                  </a:lnTo>
                  <a:lnTo>
                    <a:pt x="487045" y="747382"/>
                  </a:lnTo>
                  <a:lnTo>
                    <a:pt x="482701" y="752335"/>
                  </a:lnTo>
                  <a:lnTo>
                    <a:pt x="477113" y="755307"/>
                  </a:lnTo>
                  <a:lnTo>
                    <a:pt x="470281" y="756297"/>
                  </a:lnTo>
                  <a:lnTo>
                    <a:pt x="462470" y="756297"/>
                  </a:lnTo>
                  <a:lnTo>
                    <a:pt x="445135" y="719556"/>
                  </a:lnTo>
                  <a:lnTo>
                    <a:pt x="445554" y="711796"/>
                  </a:lnTo>
                  <a:lnTo>
                    <a:pt x="462470" y="682815"/>
                  </a:lnTo>
                  <a:lnTo>
                    <a:pt x="480110" y="682815"/>
                  </a:lnTo>
                  <a:lnTo>
                    <a:pt x="486727" y="688047"/>
                  </a:lnTo>
                  <a:lnTo>
                    <a:pt x="490131" y="698474"/>
                  </a:lnTo>
                  <a:lnTo>
                    <a:pt x="520382" y="698474"/>
                  </a:lnTo>
                  <a:close/>
                </a:path>
                <a:path w="961389" h="961390">
                  <a:moveTo>
                    <a:pt x="563549" y="655472"/>
                  </a:moveTo>
                  <a:lnTo>
                    <a:pt x="533107" y="655472"/>
                  </a:lnTo>
                  <a:lnTo>
                    <a:pt x="533107" y="689521"/>
                  </a:lnTo>
                  <a:lnTo>
                    <a:pt x="550240" y="689521"/>
                  </a:lnTo>
                  <a:lnTo>
                    <a:pt x="550240" y="697865"/>
                  </a:lnTo>
                  <a:lnTo>
                    <a:pt x="533107" y="697865"/>
                  </a:lnTo>
                  <a:lnTo>
                    <a:pt x="533107" y="783640"/>
                  </a:lnTo>
                  <a:lnTo>
                    <a:pt x="563549" y="783640"/>
                  </a:lnTo>
                  <a:lnTo>
                    <a:pt x="563549" y="655472"/>
                  </a:lnTo>
                  <a:close/>
                </a:path>
                <a:path w="961389" h="961390">
                  <a:moveTo>
                    <a:pt x="584504" y="870064"/>
                  </a:moveTo>
                  <a:lnTo>
                    <a:pt x="569468" y="845972"/>
                  </a:lnTo>
                  <a:lnTo>
                    <a:pt x="569302" y="845693"/>
                  </a:lnTo>
                  <a:lnTo>
                    <a:pt x="573455" y="845070"/>
                  </a:lnTo>
                  <a:lnTo>
                    <a:pt x="576668" y="843407"/>
                  </a:lnTo>
                  <a:lnTo>
                    <a:pt x="579742" y="839762"/>
                  </a:lnTo>
                  <a:lnTo>
                    <a:pt x="581266" y="837958"/>
                  </a:lnTo>
                  <a:lnTo>
                    <a:pt x="582396" y="834288"/>
                  </a:lnTo>
                  <a:lnTo>
                    <a:pt x="582282" y="824039"/>
                  </a:lnTo>
                  <a:lnTo>
                    <a:pt x="580910" y="820267"/>
                  </a:lnTo>
                  <a:lnTo>
                    <a:pt x="580161" y="819556"/>
                  </a:lnTo>
                  <a:lnTo>
                    <a:pt x="575856" y="815479"/>
                  </a:lnTo>
                  <a:lnTo>
                    <a:pt x="575856" y="826516"/>
                  </a:lnTo>
                  <a:lnTo>
                    <a:pt x="575856" y="832802"/>
                  </a:lnTo>
                  <a:lnTo>
                    <a:pt x="574941" y="835279"/>
                  </a:lnTo>
                  <a:lnTo>
                    <a:pt x="571309" y="838860"/>
                  </a:lnTo>
                  <a:lnTo>
                    <a:pt x="568731" y="839762"/>
                  </a:lnTo>
                  <a:lnTo>
                    <a:pt x="553034" y="839762"/>
                  </a:lnTo>
                  <a:lnTo>
                    <a:pt x="553034" y="819556"/>
                  </a:lnTo>
                  <a:lnTo>
                    <a:pt x="568731" y="819556"/>
                  </a:lnTo>
                  <a:lnTo>
                    <a:pt x="571309" y="820458"/>
                  </a:lnTo>
                  <a:lnTo>
                    <a:pt x="574941" y="824039"/>
                  </a:lnTo>
                  <a:lnTo>
                    <a:pt x="575856" y="826516"/>
                  </a:lnTo>
                  <a:lnTo>
                    <a:pt x="575856" y="815479"/>
                  </a:lnTo>
                  <a:lnTo>
                    <a:pt x="574916" y="814578"/>
                  </a:lnTo>
                  <a:lnTo>
                    <a:pt x="570788" y="813168"/>
                  </a:lnTo>
                  <a:lnTo>
                    <a:pt x="546404" y="813168"/>
                  </a:lnTo>
                  <a:lnTo>
                    <a:pt x="546404" y="870064"/>
                  </a:lnTo>
                  <a:lnTo>
                    <a:pt x="553034" y="870064"/>
                  </a:lnTo>
                  <a:lnTo>
                    <a:pt x="553034" y="845972"/>
                  </a:lnTo>
                  <a:lnTo>
                    <a:pt x="562178" y="845972"/>
                  </a:lnTo>
                  <a:lnTo>
                    <a:pt x="576935" y="870064"/>
                  </a:lnTo>
                  <a:lnTo>
                    <a:pt x="584504" y="870064"/>
                  </a:lnTo>
                  <a:close/>
                </a:path>
                <a:path w="961389" h="961390">
                  <a:moveTo>
                    <a:pt x="616140" y="813168"/>
                  </a:moveTo>
                  <a:lnTo>
                    <a:pt x="609511" y="813168"/>
                  </a:lnTo>
                  <a:lnTo>
                    <a:pt x="609511" y="870064"/>
                  </a:lnTo>
                  <a:lnTo>
                    <a:pt x="616140" y="870064"/>
                  </a:lnTo>
                  <a:lnTo>
                    <a:pt x="616140" y="813168"/>
                  </a:lnTo>
                  <a:close/>
                </a:path>
                <a:path w="961389" h="961390">
                  <a:moveTo>
                    <a:pt x="661466" y="754443"/>
                  </a:moveTo>
                  <a:lnTo>
                    <a:pt x="609485" y="754443"/>
                  </a:lnTo>
                  <a:lnTo>
                    <a:pt x="609485" y="655383"/>
                  </a:lnTo>
                  <a:lnTo>
                    <a:pt x="579043" y="655383"/>
                  </a:lnTo>
                  <a:lnTo>
                    <a:pt x="579043" y="754443"/>
                  </a:lnTo>
                  <a:lnTo>
                    <a:pt x="579043" y="783653"/>
                  </a:lnTo>
                  <a:lnTo>
                    <a:pt x="661466" y="783653"/>
                  </a:lnTo>
                  <a:lnTo>
                    <a:pt x="661466" y="754443"/>
                  </a:lnTo>
                  <a:close/>
                </a:path>
                <a:path w="961389" h="961390">
                  <a:moveTo>
                    <a:pt x="961275" y="0"/>
                  </a:moveTo>
                  <a:lnTo>
                    <a:pt x="903732" y="0"/>
                  </a:lnTo>
                  <a:lnTo>
                    <a:pt x="903732" y="621461"/>
                  </a:lnTo>
                  <a:lnTo>
                    <a:pt x="903732" y="815238"/>
                  </a:lnTo>
                  <a:lnTo>
                    <a:pt x="896772" y="849680"/>
                  </a:lnTo>
                  <a:lnTo>
                    <a:pt x="877811" y="877798"/>
                  </a:lnTo>
                  <a:lnTo>
                    <a:pt x="849680" y="896759"/>
                  </a:lnTo>
                  <a:lnTo>
                    <a:pt x="815238" y="903719"/>
                  </a:lnTo>
                  <a:lnTo>
                    <a:pt x="146050" y="903719"/>
                  </a:lnTo>
                  <a:lnTo>
                    <a:pt x="111594" y="896759"/>
                  </a:lnTo>
                  <a:lnTo>
                    <a:pt x="83464" y="877798"/>
                  </a:lnTo>
                  <a:lnTo>
                    <a:pt x="64503" y="849680"/>
                  </a:lnTo>
                  <a:lnTo>
                    <a:pt x="57556" y="815238"/>
                  </a:lnTo>
                  <a:lnTo>
                    <a:pt x="57556" y="621461"/>
                  </a:lnTo>
                  <a:lnTo>
                    <a:pt x="903732" y="621461"/>
                  </a:lnTo>
                  <a:lnTo>
                    <a:pt x="903732" y="0"/>
                  </a:lnTo>
                  <a:lnTo>
                    <a:pt x="805332" y="0"/>
                  </a:lnTo>
                  <a:lnTo>
                    <a:pt x="805332" y="441617"/>
                  </a:lnTo>
                  <a:lnTo>
                    <a:pt x="805332" y="534771"/>
                  </a:lnTo>
                  <a:lnTo>
                    <a:pt x="537756" y="534771"/>
                  </a:lnTo>
                  <a:lnTo>
                    <a:pt x="537756" y="474243"/>
                  </a:lnTo>
                  <a:lnTo>
                    <a:pt x="546925" y="421995"/>
                  </a:lnTo>
                  <a:lnTo>
                    <a:pt x="570572" y="377761"/>
                  </a:lnTo>
                  <a:lnTo>
                    <a:pt x="602907" y="340575"/>
                  </a:lnTo>
                  <a:lnTo>
                    <a:pt x="638136" y="309422"/>
                  </a:lnTo>
                  <a:lnTo>
                    <a:pt x="670471" y="283311"/>
                  </a:lnTo>
                  <a:lnTo>
                    <a:pt x="694118" y="261264"/>
                  </a:lnTo>
                  <a:lnTo>
                    <a:pt x="695566" y="258267"/>
                  </a:lnTo>
                  <a:lnTo>
                    <a:pt x="703300" y="242265"/>
                  </a:lnTo>
                  <a:lnTo>
                    <a:pt x="699757" y="228409"/>
                  </a:lnTo>
                  <a:lnTo>
                    <a:pt x="690537" y="218160"/>
                  </a:lnTo>
                  <a:lnTo>
                    <a:pt x="677748" y="211810"/>
                  </a:lnTo>
                  <a:lnTo>
                    <a:pt x="663536" y="209638"/>
                  </a:lnTo>
                  <a:lnTo>
                    <a:pt x="645185" y="214566"/>
                  </a:lnTo>
                  <a:lnTo>
                    <a:pt x="630237" y="226834"/>
                  </a:lnTo>
                  <a:lnTo>
                    <a:pt x="618731" y="242658"/>
                  </a:lnTo>
                  <a:lnTo>
                    <a:pt x="610730" y="258267"/>
                  </a:lnTo>
                  <a:lnTo>
                    <a:pt x="527075" y="209029"/>
                  </a:lnTo>
                  <a:lnTo>
                    <a:pt x="551383" y="169862"/>
                  </a:lnTo>
                  <a:lnTo>
                    <a:pt x="580542" y="140360"/>
                  </a:lnTo>
                  <a:lnTo>
                    <a:pt x="616927" y="121754"/>
                  </a:lnTo>
                  <a:lnTo>
                    <a:pt x="662940" y="115277"/>
                  </a:lnTo>
                  <a:lnTo>
                    <a:pt x="707161" y="120675"/>
                  </a:lnTo>
                  <a:lnTo>
                    <a:pt x="745172" y="136563"/>
                  </a:lnTo>
                  <a:lnTo>
                    <a:pt x="774903" y="162445"/>
                  </a:lnTo>
                  <a:lnTo>
                    <a:pt x="794270" y="197840"/>
                  </a:lnTo>
                  <a:lnTo>
                    <a:pt x="801192" y="242265"/>
                  </a:lnTo>
                  <a:lnTo>
                    <a:pt x="791006" y="290080"/>
                  </a:lnTo>
                  <a:lnTo>
                    <a:pt x="765238" y="327304"/>
                  </a:lnTo>
                  <a:lnTo>
                    <a:pt x="731024" y="357517"/>
                  </a:lnTo>
                  <a:lnTo>
                    <a:pt x="695528" y="384263"/>
                  </a:lnTo>
                  <a:lnTo>
                    <a:pt x="665899" y="411111"/>
                  </a:lnTo>
                  <a:lnTo>
                    <a:pt x="649300" y="441617"/>
                  </a:lnTo>
                  <a:lnTo>
                    <a:pt x="805332" y="441617"/>
                  </a:lnTo>
                  <a:lnTo>
                    <a:pt x="805332" y="0"/>
                  </a:lnTo>
                  <a:lnTo>
                    <a:pt x="491236" y="0"/>
                  </a:lnTo>
                  <a:lnTo>
                    <a:pt x="491236" y="120637"/>
                  </a:lnTo>
                  <a:lnTo>
                    <a:pt x="491236" y="534771"/>
                  </a:lnTo>
                  <a:lnTo>
                    <a:pt x="396900" y="534771"/>
                  </a:lnTo>
                  <a:lnTo>
                    <a:pt x="396900" y="270522"/>
                  </a:lnTo>
                  <a:lnTo>
                    <a:pt x="396900" y="242849"/>
                  </a:lnTo>
                  <a:lnTo>
                    <a:pt x="388874" y="246761"/>
                  </a:lnTo>
                  <a:lnTo>
                    <a:pt x="341845" y="270522"/>
                  </a:lnTo>
                  <a:lnTo>
                    <a:pt x="341845" y="169291"/>
                  </a:lnTo>
                  <a:lnTo>
                    <a:pt x="421817" y="120637"/>
                  </a:lnTo>
                  <a:lnTo>
                    <a:pt x="491236" y="120637"/>
                  </a:lnTo>
                  <a:lnTo>
                    <a:pt x="491236" y="0"/>
                  </a:lnTo>
                  <a:lnTo>
                    <a:pt x="301447" y="0"/>
                  </a:lnTo>
                  <a:lnTo>
                    <a:pt x="301447" y="120637"/>
                  </a:lnTo>
                  <a:lnTo>
                    <a:pt x="301447" y="534771"/>
                  </a:lnTo>
                  <a:lnTo>
                    <a:pt x="207124" y="534771"/>
                  </a:lnTo>
                  <a:lnTo>
                    <a:pt x="207124" y="270522"/>
                  </a:lnTo>
                  <a:lnTo>
                    <a:pt x="207124" y="242849"/>
                  </a:lnTo>
                  <a:lnTo>
                    <a:pt x="199097" y="246761"/>
                  </a:lnTo>
                  <a:lnTo>
                    <a:pt x="152057" y="270522"/>
                  </a:lnTo>
                  <a:lnTo>
                    <a:pt x="152057" y="169291"/>
                  </a:lnTo>
                  <a:lnTo>
                    <a:pt x="232029" y="120637"/>
                  </a:lnTo>
                  <a:lnTo>
                    <a:pt x="301447" y="120637"/>
                  </a:lnTo>
                  <a:lnTo>
                    <a:pt x="301447" y="0"/>
                  </a:lnTo>
                  <a:lnTo>
                    <a:pt x="130644" y="0"/>
                  </a:lnTo>
                  <a:lnTo>
                    <a:pt x="79781" y="10261"/>
                  </a:lnTo>
                  <a:lnTo>
                    <a:pt x="38265" y="38265"/>
                  </a:lnTo>
                  <a:lnTo>
                    <a:pt x="10261" y="79781"/>
                  </a:lnTo>
                  <a:lnTo>
                    <a:pt x="0" y="130632"/>
                  </a:lnTo>
                  <a:lnTo>
                    <a:pt x="0" y="830630"/>
                  </a:lnTo>
                  <a:lnTo>
                    <a:pt x="10261" y="881481"/>
                  </a:lnTo>
                  <a:lnTo>
                    <a:pt x="38265" y="922997"/>
                  </a:lnTo>
                  <a:lnTo>
                    <a:pt x="79781" y="951001"/>
                  </a:lnTo>
                  <a:lnTo>
                    <a:pt x="130644" y="961263"/>
                  </a:lnTo>
                  <a:lnTo>
                    <a:pt x="830643" y="961263"/>
                  </a:lnTo>
                  <a:lnTo>
                    <a:pt x="881481" y="951001"/>
                  </a:lnTo>
                  <a:lnTo>
                    <a:pt x="923010" y="922997"/>
                  </a:lnTo>
                  <a:lnTo>
                    <a:pt x="951001" y="881481"/>
                  </a:lnTo>
                  <a:lnTo>
                    <a:pt x="961275" y="830630"/>
                  </a:lnTo>
                  <a:lnTo>
                    <a:pt x="961275" y="621461"/>
                  </a:lnTo>
                  <a:lnTo>
                    <a:pt x="961275" y="534771"/>
                  </a:lnTo>
                  <a:lnTo>
                    <a:pt x="961275" y="115277"/>
                  </a:lnTo>
                  <a:lnTo>
                    <a:pt x="961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22911" y="1710104"/>
              <a:ext cx="2153285" cy="2594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250" dirty="0">
                  <a:solidFill>
                    <a:srgbClr val="FFFFFF"/>
                  </a:solidFill>
                  <a:latin typeface="Verdana"/>
                  <a:cs typeface="Verdana"/>
                </a:rPr>
                <a:t>ACİL DURUM</a:t>
              </a:r>
              <a:r>
                <a:rPr sz="1600" b="1" spc="-28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600" b="1" spc="-245" dirty="0">
                  <a:solidFill>
                    <a:srgbClr val="FFFFFF"/>
                  </a:solidFill>
                  <a:latin typeface="Verdana"/>
                  <a:cs typeface="Verdana"/>
                </a:rPr>
                <a:t>KILAVUZU</a:t>
              </a:r>
              <a:endParaRPr sz="1600">
                <a:latin typeface="Verdana"/>
                <a:cs typeface="Verdana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02784" y="2127084"/>
              <a:ext cx="797560" cy="151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  <a:hlinkClick r:id="rId2"/>
                </a:rPr>
                <a:t>www.</a:t>
              </a:r>
              <a:r>
                <a:rPr sz="900" b="1" spc="-15" dirty="0">
                  <a:solidFill>
                    <a:srgbClr val="FFFFFF"/>
                  </a:solidFill>
                  <a:latin typeface="Arial"/>
                  <a:cs typeface="Arial"/>
                  <a:hlinkClick r:id="rId2"/>
                </a:rPr>
                <a:t>112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  <a:hlinkClick r:id="rId2"/>
                </a:rPr>
                <a:t>.gov.tr</a:t>
              </a:r>
              <a:endParaRPr sz="900">
                <a:latin typeface="Arial"/>
                <a:cs typeface="Arial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919213" y="2118511"/>
            <a:ext cx="962804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0" y="0"/>
                </a:moveTo>
                <a:lnTo>
                  <a:pt x="96127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:\KALITE-ORTAK\BAKANLIKTAN GELEN-GİDEN\BAKANLIKTAN GÖNDERİLEN YENİ AFİŞ ÇALIŞMALARI 1\112_BB\112_BB_toplu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05" y="2496139"/>
            <a:ext cx="3165943" cy="180407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49" y="171579"/>
            <a:ext cx="12324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80" dirty="0">
                <a:solidFill>
                  <a:srgbClr val="ED2124"/>
                </a:solidFill>
                <a:latin typeface="Verdana"/>
                <a:cs typeface="Verdana"/>
              </a:rPr>
              <a:t>112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 </a:t>
            </a: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</a:t>
            </a:r>
            <a:r>
              <a:rPr sz="800" spc="-235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spc="-114" dirty="0">
                <a:solidFill>
                  <a:srgbClr val="939598"/>
                </a:solidFill>
                <a:latin typeface="Verdana"/>
                <a:cs typeface="Verdana"/>
              </a:rPr>
              <a:t>KILAVUZU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421" y="161763"/>
            <a:ext cx="2267740" cy="153444"/>
            <a:chOff x="287997" y="162001"/>
            <a:chExt cx="2264410" cy="153670"/>
          </a:xfrm>
        </p:grpSpPr>
        <p:sp>
          <p:nvSpPr>
            <p:cNvPr id="4" name="object 4"/>
            <p:cNvSpPr/>
            <p:nvPr/>
          </p:nvSpPr>
          <p:spPr>
            <a:xfrm>
              <a:off x="570788" y="162001"/>
              <a:ext cx="1981835" cy="153670"/>
            </a:xfrm>
            <a:custGeom>
              <a:avLst/>
              <a:gdLst/>
              <a:ahLst/>
              <a:cxnLst/>
              <a:rect l="l" t="t" r="r" b="b"/>
              <a:pathLst>
                <a:path w="1981835" h="153670">
                  <a:moveTo>
                    <a:pt x="1981606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1981606" y="153047"/>
                  </a:lnTo>
                  <a:lnTo>
                    <a:pt x="198160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997" y="162001"/>
              <a:ext cx="283210" cy="153670"/>
            </a:xfrm>
            <a:custGeom>
              <a:avLst/>
              <a:gdLst/>
              <a:ahLst/>
              <a:cxnLst/>
              <a:rect l="l" t="t" r="r" b="b"/>
              <a:pathLst>
                <a:path w="283209" h="153670">
                  <a:moveTo>
                    <a:pt x="282790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82790" y="153047"/>
                  </a:lnTo>
                  <a:lnTo>
                    <a:pt x="28279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8421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75"/>
              </a:spcBef>
            </a:pPr>
            <a:r>
              <a:rPr sz="800" spc="-15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941148"/>
            <a:ext cx="4326894" cy="260602"/>
          </a:xfrm>
          <a:custGeom>
            <a:avLst/>
            <a:gdLst/>
            <a:ahLst/>
            <a:cxnLst/>
            <a:rect l="l" t="t" r="r" b="b"/>
            <a:pathLst>
              <a:path w="4320540" h="260985">
                <a:moveTo>
                  <a:pt x="4320006" y="0"/>
                </a:moveTo>
                <a:lnTo>
                  <a:pt x="0" y="0"/>
                </a:lnTo>
                <a:lnTo>
                  <a:pt x="0" y="260629"/>
                </a:lnTo>
                <a:lnTo>
                  <a:pt x="4320006" y="260629"/>
                </a:lnTo>
                <a:lnTo>
                  <a:pt x="4320006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969" y="1948595"/>
            <a:ext cx="3347556" cy="2224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320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tr-TR" sz="1350" b="1" spc="-320" dirty="0" smtClean="0">
                <a:solidFill>
                  <a:srgbClr val="FFFFFF"/>
                </a:solidFill>
                <a:latin typeface="Verdana"/>
                <a:cs typeface="Verdana"/>
              </a:rPr>
              <a:t>12   ACİL  ÇAĞRI   NU</a:t>
            </a:r>
            <a:r>
              <a:rPr sz="1350" b="1" spc="-215" dirty="0" smtClean="0">
                <a:solidFill>
                  <a:srgbClr val="FFFFFF"/>
                </a:solidFill>
                <a:latin typeface="Verdana"/>
                <a:cs typeface="Verdana"/>
              </a:rPr>
              <a:t>MARASINI</a:t>
            </a:r>
            <a:r>
              <a:rPr sz="1350" b="1" spc="-24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b="1" spc="-200" dirty="0" smtClean="0">
                <a:solidFill>
                  <a:srgbClr val="FFFFFF"/>
                </a:solidFill>
                <a:latin typeface="Verdana"/>
                <a:cs typeface="Verdana"/>
              </a:rPr>
              <a:t>ARAMALISIN!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6537" y="698705"/>
            <a:ext cx="0" cy="973294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0"/>
                </a:moveTo>
                <a:lnTo>
                  <a:pt x="0" y="974153"/>
                </a:lnTo>
              </a:path>
            </a:pathLst>
          </a:custGeom>
          <a:ln w="14046">
            <a:solidFill>
              <a:srgbClr val="304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33643" y="714568"/>
            <a:ext cx="670910" cy="9568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2405">
              <a:lnSpc>
                <a:spcPct val="102800"/>
              </a:lnSpc>
              <a:spcBef>
                <a:spcPts val="95"/>
              </a:spcBef>
            </a:pPr>
            <a:r>
              <a:rPr sz="850" b="1" spc="-20" dirty="0">
                <a:solidFill>
                  <a:srgbClr val="304053"/>
                </a:solidFill>
                <a:latin typeface="Trebuchet MS"/>
                <a:cs typeface="Trebuchet MS"/>
              </a:rPr>
              <a:t>Polis  </a:t>
            </a:r>
            <a:r>
              <a:rPr sz="850" b="1" spc="-15" dirty="0">
                <a:solidFill>
                  <a:srgbClr val="304053"/>
                </a:solidFill>
                <a:latin typeface="Trebuchet MS"/>
                <a:cs typeface="Trebuchet MS"/>
              </a:rPr>
              <a:t>Sağlık  </a:t>
            </a:r>
            <a:r>
              <a:rPr sz="850" b="1" spc="-40" dirty="0">
                <a:solidFill>
                  <a:srgbClr val="304053"/>
                </a:solidFill>
                <a:latin typeface="Trebuchet MS"/>
                <a:cs typeface="Trebuchet MS"/>
              </a:rPr>
              <a:t>İtfaiye  </a:t>
            </a:r>
            <a:r>
              <a:rPr sz="850" b="1" spc="5" dirty="0">
                <a:solidFill>
                  <a:srgbClr val="304053"/>
                </a:solidFill>
                <a:latin typeface="Trebuchet MS"/>
                <a:cs typeface="Trebuchet MS"/>
              </a:rPr>
              <a:t>J</a:t>
            </a:r>
            <a:r>
              <a:rPr sz="850" b="1" spc="-55" dirty="0">
                <a:solidFill>
                  <a:srgbClr val="304053"/>
                </a:solidFill>
                <a:latin typeface="Trebuchet MS"/>
                <a:cs typeface="Trebuchet MS"/>
              </a:rPr>
              <a:t>anda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r</a:t>
            </a:r>
            <a:r>
              <a:rPr sz="850" b="1" spc="-35" dirty="0">
                <a:solidFill>
                  <a:srgbClr val="304053"/>
                </a:solidFill>
                <a:latin typeface="Trebuchet MS"/>
                <a:cs typeface="Trebuchet MS"/>
              </a:rPr>
              <a:t>ma  </a:t>
            </a:r>
            <a:r>
              <a:rPr sz="850" b="1" spc="-55" dirty="0">
                <a:solidFill>
                  <a:srgbClr val="304053"/>
                </a:solidFill>
                <a:latin typeface="Trebuchet MS"/>
                <a:cs typeface="Trebuchet MS"/>
              </a:rPr>
              <a:t>Orman</a:t>
            </a:r>
            <a:endParaRPr sz="850">
              <a:latin typeface="Trebuchet MS"/>
              <a:cs typeface="Trebuchet MS"/>
            </a:endParaRPr>
          </a:p>
          <a:p>
            <a:pPr marL="12700" marR="5080">
              <a:lnSpc>
                <a:spcPct val="102800"/>
              </a:lnSpc>
            </a:pPr>
            <a:r>
              <a:rPr sz="850" b="1" spc="-20" dirty="0">
                <a:solidFill>
                  <a:srgbClr val="304053"/>
                </a:solidFill>
                <a:latin typeface="Trebuchet MS"/>
                <a:cs typeface="Trebuchet MS"/>
              </a:rPr>
              <a:t>Sahil</a:t>
            </a:r>
            <a:r>
              <a:rPr sz="850" b="1" spc="-17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Güvenlik  </a:t>
            </a:r>
            <a:r>
              <a:rPr sz="850" b="1" spc="-30" dirty="0">
                <a:solidFill>
                  <a:srgbClr val="304053"/>
                </a:solidFill>
                <a:latin typeface="Trebuchet MS"/>
                <a:cs typeface="Trebuchet MS"/>
              </a:rPr>
              <a:t>AFAD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5711"/>
            <a:ext cx="1807158" cy="172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263" y="1051791"/>
            <a:ext cx="875680" cy="3170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87655">
              <a:lnSpc>
                <a:spcPts val="1100"/>
              </a:lnSpc>
              <a:spcBef>
                <a:spcPts val="220"/>
              </a:spcBef>
            </a:pPr>
            <a:r>
              <a:rPr sz="1000" b="1" spc="15" dirty="0">
                <a:solidFill>
                  <a:srgbClr val="304053"/>
                </a:solidFill>
                <a:latin typeface="Trebuchet MS"/>
                <a:cs typeface="Trebuchet MS"/>
              </a:rPr>
              <a:t>ACIL  </a:t>
            </a:r>
            <a:r>
              <a:rPr sz="1000" b="1" spc="70" dirty="0">
                <a:solidFill>
                  <a:srgbClr val="304053"/>
                </a:solidFill>
                <a:latin typeface="Trebuchet MS"/>
                <a:cs typeface="Trebuchet MS"/>
              </a:rPr>
              <a:t>D</a:t>
            </a:r>
            <a:r>
              <a:rPr sz="1000" b="1" dirty="0">
                <a:solidFill>
                  <a:srgbClr val="304053"/>
                </a:solidFill>
                <a:latin typeface="Trebuchet MS"/>
                <a:cs typeface="Trebuchet MS"/>
              </a:rPr>
              <a:t>U</a:t>
            </a:r>
            <a:r>
              <a:rPr sz="1000" b="1" spc="-5" dirty="0">
                <a:solidFill>
                  <a:srgbClr val="304053"/>
                </a:solidFill>
                <a:latin typeface="Trebuchet MS"/>
                <a:cs typeface="Trebuchet MS"/>
              </a:rPr>
              <a:t>R</a:t>
            </a:r>
            <a:r>
              <a:rPr sz="1000" b="1" dirty="0">
                <a:solidFill>
                  <a:srgbClr val="304053"/>
                </a:solidFill>
                <a:latin typeface="Trebuchet MS"/>
                <a:cs typeface="Trebuchet MS"/>
              </a:rPr>
              <a:t>UM</a:t>
            </a:r>
            <a:r>
              <a:rPr sz="1000" b="1" spc="25" dirty="0">
                <a:solidFill>
                  <a:srgbClr val="304053"/>
                </a:solidFill>
                <a:latin typeface="Trebuchet MS"/>
                <a:cs typeface="Trebuchet MS"/>
              </a:rPr>
              <a:t>L</a:t>
            </a:r>
            <a:r>
              <a:rPr sz="1000" b="1" spc="45" dirty="0">
                <a:solidFill>
                  <a:srgbClr val="304053"/>
                </a:solidFill>
                <a:latin typeface="Trebuchet MS"/>
                <a:cs typeface="Trebuchet MS"/>
              </a:rPr>
              <a:t>AR</a:t>
            </a:r>
            <a:r>
              <a:rPr sz="1000" b="1" spc="20" dirty="0">
                <a:solidFill>
                  <a:srgbClr val="304053"/>
                </a:solidFill>
                <a:latin typeface="Trebuchet MS"/>
                <a:cs typeface="Trebuchet MS"/>
              </a:rPr>
              <a:t>D</a:t>
            </a:r>
            <a:r>
              <a:rPr sz="1000" b="1" spc="35" dirty="0">
                <a:solidFill>
                  <a:srgbClr val="304053"/>
                </a:solidFill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4641" y="367054"/>
            <a:ext cx="2458520" cy="1453917"/>
            <a:chOff x="663665" y="367592"/>
            <a:chExt cx="2454910" cy="1456055"/>
          </a:xfrm>
        </p:grpSpPr>
        <p:sp>
          <p:nvSpPr>
            <p:cNvPr id="14" name="object 14"/>
            <p:cNvSpPr/>
            <p:nvPr/>
          </p:nvSpPr>
          <p:spPr>
            <a:xfrm>
              <a:off x="663665" y="798410"/>
              <a:ext cx="246600" cy="233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0699" y="579615"/>
              <a:ext cx="1177809" cy="12438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7114" y="1375961"/>
              <a:ext cx="188048" cy="188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9849" y="410425"/>
              <a:ext cx="766445" cy="7399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620" y="367601"/>
              <a:ext cx="826769" cy="819785"/>
            </a:xfrm>
            <a:custGeom>
              <a:avLst/>
              <a:gdLst/>
              <a:ahLst/>
              <a:cxnLst/>
              <a:rect l="l" t="t" r="r" b="b"/>
              <a:pathLst>
                <a:path w="826769" h="819785">
                  <a:moveTo>
                    <a:pt x="613270" y="763587"/>
                  </a:moveTo>
                  <a:lnTo>
                    <a:pt x="605904" y="750062"/>
                  </a:lnTo>
                  <a:lnTo>
                    <a:pt x="556018" y="773658"/>
                  </a:lnTo>
                  <a:lnTo>
                    <a:pt x="506133" y="790244"/>
                  </a:lnTo>
                  <a:lnTo>
                    <a:pt x="456603" y="800150"/>
                  </a:lnTo>
                  <a:lnTo>
                    <a:pt x="407822" y="803732"/>
                  </a:lnTo>
                  <a:lnTo>
                    <a:pt x="360172" y="801344"/>
                  </a:lnTo>
                  <a:lnTo>
                    <a:pt x="314045" y="793305"/>
                  </a:lnTo>
                  <a:lnTo>
                    <a:pt x="261937" y="777011"/>
                  </a:lnTo>
                  <a:lnTo>
                    <a:pt x="213106" y="753884"/>
                  </a:lnTo>
                  <a:lnTo>
                    <a:pt x="168186" y="724509"/>
                  </a:lnTo>
                  <a:lnTo>
                    <a:pt x="127825" y="689432"/>
                  </a:lnTo>
                  <a:lnTo>
                    <a:pt x="92633" y="649274"/>
                  </a:lnTo>
                  <a:lnTo>
                    <a:pt x="63258" y="604570"/>
                  </a:lnTo>
                  <a:lnTo>
                    <a:pt x="40322" y="555904"/>
                  </a:lnTo>
                  <a:lnTo>
                    <a:pt x="24460" y="503834"/>
                  </a:lnTo>
                  <a:lnTo>
                    <a:pt x="17145" y="458774"/>
                  </a:lnTo>
                  <a:lnTo>
                    <a:pt x="15430" y="412102"/>
                  </a:lnTo>
                  <a:lnTo>
                    <a:pt x="19646" y="364121"/>
                  </a:lnTo>
                  <a:lnTo>
                    <a:pt x="30162" y="315163"/>
                  </a:lnTo>
                  <a:lnTo>
                    <a:pt x="47332" y="265557"/>
                  </a:lnTo>
                  <a:lnTo>
                    <a:pt x="71501" y="215595"/>
                  </a:lnTo>
                  <a:lnTo>
                    <a:pt x="58026" y="208102"/>
                  </a:lnTo>
                  <a:lnTo>
                    <a:pt x="32994" y="259880"/>
                  </a:lnTo>
                  <a:lnTo>
                    <a:pt x="15214" y="311315"/>
                  </a:lnTo>
                  <a:lnTo>
                    <a:pt x="4343" y="362102"/>
                  </a:lnTo>
                  <a:lnTo>
                    <a:pt x="0" y="411911"/>
                  </a:lnTo>
                  <a:lnTo>
                    <a:pt x="1803" y="460387"/>
                  </a:lnTo>
                  <a:lnTo>
                    <a:pt x="9423" y="507212"/>
                  </a:lnTo>
                  <a:lnTo>
                    <a:pt x="25920" y="561416"/>
                  </a:lnTo>
                  <a:lnTo>
                    <a:pt x="49796" y="612076"/>
                  </a:lnTo>
                  <a:lnTo>
                    <a:pt x="80352" y="658596"/>
                  </a:lnTo>
                  <a:lnTo>
                    <a:pt x="116954" y="700379"/>
                  </a:lnTo>
                  <a:lnTo>
                    <a:pt x="158915" y="736841"/>
                  </a:lnTo>
                  <a:lnTo>
                    <a:pt x="205600" y="767372"/>
                  </a:lnTo>
                  <a:lnTo>
                    <a:pt x="256336" y="791413"/>
                  </a:lnTo>
                  <a:lnTo>
                    <a:pt x="310476" y="808342"/>
                  </a:lnTo>
                  <a:lnTo>
                    <a:pt x="358368" y="816686"/>
                  </a:lnTo>
                  <a:lnTo>
                    <a:pt x="407822" y="819188"/>
                  </a:lnTo>
                  <a:lnTo>
                    <a:pt x="458444" y="815492"/>
                  </a:lnTo>
                  <a:lnTo>
                    <a:pt x="509816" y="805230"/>
                  </a:lnTo>
                  <a:lnTo>
                    <a:pt x="561555" y="788047"/>
                  </a:lnTo>
                  <a:lnTo>
                    <a:pt x="613270" y="763587"/>
                  </a:lnTo>
                  <a:close/>
                </a:path>
                <a:path w="826769" h="819785">
                  <a:moveTo>
                    <a:pt x="826287" y="407276"/>
                  </a:moveTo>
                  <a:lnTo>
                    <a:pt x="824484" y="358800"/>
                  </a:lnTo>
                  <a:lnTo>
                    <a:pt x="816876" y="311962"/>
                  </a:lnTo>
                  <a:lnTo>
                    <a:pt x="800366" y="257771"/>
                  </a:lnTo>
                  <a:lnTo>
                    <a:pt x="776503" y="207111"/>
                  </a:lnTo>
                  <a:lnTo>
                    <a:pt x="745934" y="160591"/>
                  </a:lnTo>
                  <a:lnTo>
                    <a:pt x="709345" y="118808"/>
                  </a:lnTo>
                  <a:lnTo>
                    <a:pt x="667372" y="82359"/>
                  </a:lnTo>
                  <a:lnTo>
                    <a:pt x="620699" y="51816"/>
                  </a:lnTo>
                  <a:lnTo>
                    <a:pt x="569950" y="27774"/>
                  </a:lnTo>
                  <a:lnTo>
                    <a:pt x="515823" y="10833"/>
                  </a:lnTo>
                  <a:lnTo>
                    <a:pt x="467918" y="2501"/>
                  </a:lnTo>
                  <a:lnTo>
                    <a:pt x="418465" y="0"/>
                  </a:lnTo>
                  <a:lnTo>
                    <a:pt x="367842" y="3695"/>
                  </a:lnTo>
                  <a:lnTo>
                    <a:pt x="316471" y="13957"/>
                  </a:lnTo>
                  <a:lnTo>
                    <a:pt x="264731" y="31127"/>
                  </a:lnTo>
                  <a:lnTo>
                    <a:pt x="213029" y="55575"/>
                  </a:lnTo>
                  <a:lnTo>
                    <a:pt x="220395" y="69113"/>
                  </a:lnTo>
                  <a:lnTo>
                    <a:pt x="270268" y="45529"/>
                  </a:lnTo>
                  <a:lnTo>
                    <a:pt x="320154" y="28943"/>
                  </a:lnTo>
                  <a:lnTo>
                    <a:pt x="369684" y="19037"/>
                  </a:lnTo>
                  <a:lnTo>
                    <a:pt x="418465" y="15455"/>
                  </a:lnTo>
                  <a:lnTo>
                    <a:pt x="466115" y="17843"/>
                  </a:lnTo>
                  <a:lnTo>
                    <a:pt x="512254" y="25869"/>
                  </a:lnTo>
                  <a:lnTo>
                    <a:pt x="564362" y="42176"/>
                  </a:lnTo>
                  <a:lnTo>
                    <a:pt x="613194" y="65303"/>
                  </a:lnTo>
                  <a:lnTo>
                    <a:pt x="658101" y="94678"/>
                  </a:lnTo>
                  <a:lnTo>
                    <a:pt x="698474" y="129743"/>
                  </a:lnTo>
                  <a:lnTo>
                    <a:pt x="733653" y="169913"/>
                  </a:lnTo>
                  <a:lnTo>
                    <a:pt x="763028" y="214617"/>
                  </a:lnTo>
                  <a:lnTo>
                    <a:pt x="785964" y="263283"/>
                  </a:lnTo>
                  <a:lnTo>
                    <a:pt x="801839" y="315341"/>
                  </a:lnTo>
                  <a:lnTo>
                    <a:pt x="809142" y="360413"/>
                  </a:lnTo>
                  <a:lnTo>
                    <a:pt x="810856" y="407085"/>
                  </a:lnTo>
                  <a:lnTo>
                    <a:pt x="806640" y="455066"/>
                  </a:lnTo>
                  <a:lnTo>
                    <a:pt x="796124" y="504024"/>
                  </a:lnTo>
                  <a:lnTo>
                    <a:pt x="778954" y="553631"/>
                  </a:lnTo>
                  <a:lnTo>
                    <a:pt x="754799" y="603580"/>
                  </a:lnTo>
                  <a:lnTo>
                    <a:pt x="768273" y="611073"/>
                  </a:lnTo>
                  <a:lnTo>
                    <a:pt x="793292" y="559308"/>
                  </a:lnTo>
                  <a:lnTo>
                    <a:pt x="811072" y="507873"/>
                  </a:lnTo>
                  <a:lnTo>
                    <a:pt x="821944" y="457085"/>
                  </a:lnTo>
                  <a:lnTo>
                    <a:pt x="826287" y="407276"/>
                  </a:lnTo>
                  <a:close/>
                </a:path>
              </a:pathLst>
            </a:custGeom>
            <a:solidFill>
              <a:srgbClr val="084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9289" y="993952"/>
              <a:ext cx="94234" cy="759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0657" y="463829"/>
              <a:ext cx="94234" cy="75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91667" y="516674"/>
            <a:ext cx="429255" cy="5116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495"/>
              </a:lnSpc>
              <a:spcBef>
                <a:spcPts val="130"/>
              </a:spcBef>
            </a:pPr>
            <a:r>
              <a:rPr sz="2300" b="1" spc="-3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0" b="1" spc="-3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0" b="1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  <a:p>
            <a:pPr marL="45720">
              <a:lnSpc>
                <a:spcPts val="1295"/>
              </a:lnSpc>
            </a:pP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2" name="21 Resim" descr="112-toplu-billboar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999" y="2235090"/>
            <a:ext cx="3510355" cy="199998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045" y="171579"/>
            <a:ext cx="1233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 </a:t>
            </a:r>
            <a:r>
              <a:rPr sz="800" spc="-110" dirty="0">
                <a:solidFill>
                  <a:srgbClr val="939598"/>
                </a:solidFill>
                <a:latin typeface="Verdana"/>
                <a:cs typeface="Verdana"/>
              </a:rPr>
              <a:t>KILAVUZU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</a:t>
            </a:r>
            <a:r>
              <a:rPr sz="800" spc="-120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b="1" spc="-190" dirty="0">
                <a:solidFill>
                  <a:srgbClr val="ED2124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7369" y="161763"/>
            <a:ext cx="2370761" cy="153444"/>
            <a:chOff x="1664919" y="162001"/>
            <a:chExt cx="2367280" cy="153670"/>
          </a:xfrm>
        </p:grpSpPr>
        <p:sp>
          <p:nvSpPr>
            <p:cNvPr id="4" name="object 4"/>
            <p:cNvSpPr/>
            <p:nvPr/>
          </p:nvSpPr>
          <p:spPr>
            <a:xfrm>
              <a:off x="1664919" y="162001"/>
              <a:ext cx="2084705" cy="153670"/>
            </a:xfrm>
            <a:custGeom>
              <a:avLst/>
              <a:gdLst/>
              <a:ahLst/>
              <a:cxnLst/>
              <a:rect l="l" t="t" r="r" b="b"/>
              <a:pathLst>
                <a:path w="2084704" h="153670">
                  <a:moveTo>
                    <a:pt x="2084285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084285" y="153047"/>
                  </a:lnTo>
                  <a:lnTo>
                    <a:pt x="208428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205" y="162001"/>
              <a:ext cx="283210" cy="153670"/>
            </a:xfrm>
            <a:custGeom>
              <a:avLst/>
              <a:gdLst/>
              <a:ahLst/>
              <a:cxnLst/>
              <a:rect l="l" t="t" r="r" b="b"/>
              <a:pathLst>
                <a:path w="283210" h="153670">
                  <a:moveTo>
                    <a:pt x="282790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82790" y="153047"/>
                  </a:lnTo>
                  <a:lnTo>
                    <a:pt x="28279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46064" y="171579"/>
            <a:ext cx="9602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35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1252" y="649160"/>
            <a:ext cx="3647080" cy="1072208"/>
            <a:chOff x="390677" y="650113"/>
            <a:chExt cx="3641725" cy="1073785"/>
          </a:xfrm>
        </p:grpSpPr>
        <p:sp>
          <p:nvSpPr>
            <p:cNvPr id="8" name="object 8"/>
            <p:cNvSpPr/>
            <p:nvPr/>
          </p:nvSpPr>
          <p:spPr>
            <a:xfrm>
              <a:off x="390677" y="650113"/>
              <a:ext cx="3641725" cy="1073785"/>
            </a:xfrm>
            <a:custGeom>
              <a:avLst/>
              <a:gdLst/>
              <a:ahLst/>
              <a:cxnLst/>
              <a:rect l="l" t="t" r="r" b="b"/>
              <a:pathLst>
                <a:path w="3641725" h="1073785">
                  <a:moveTo>
                    <a:pt x="3641318" y="0"/>
                  </a:moveTo>
                  <a:lnTo>
                    <a:pt x="0" y="0"/>
                  </a:lnTo>
                  <a:lnTo>
                    <a:pt x="0" y="1073391"/>
                  </a:lnTo>
                  <a:lnTo>
                    <a:pt x="3641318" y="1073391"/>
                  </a:lnTo>
                  <a:lnTo>
                    <a:pt x="3641318" y="0"/>
                  </a:lnTo>
                  <a:close/>
                </a:path>
              </a:pathLst>
            </a:custGeom>
            <a:solidFill>
              <a:srgbClr val="30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0424" y="742327"/>
              <a:ext cx="0" cy="889000"/>
            </a:xfrm>
            <a:custGeom>
              <a:avLst/>
              <a:gdLst/>
              <a:ahLst/>
              <a:cxnLst/>
              <a:rect l="l" t="t" r="r" b="b"/>
              <a:pathLst>
                <a:path h="889000">
                  <a:moveTo>
                    <a:pt x="0" y="0"/>
                  </a:moveTo>
                  <a:lnTo>
                    <a:pt x="0" y="888961"/>
                  </a:lnTo>
                </a:path>
              </a:pathLst>
            </a:custGeom>
            <a:ln w="140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91252" y="1778966"/>
            <a:ext cx="3647080" cy="422923"/>
            <a:chOff x="390677" y="1781581"/>
            <a:chExt cx="3641725" cy="423545"/>
          </a:xfrm>
        </p:grpSpPr>
        <p:sp>
          <p:nvSpPr>
            <p:cNvPr id="11" name="object 11"/>
            <p:cNvSpPr/>
            <p:nvPr/>
          </p:nvSpPr>
          <p:spPr>
            <a:xfrm>
              <a:off x="390677" y="1781581"/>
              <a:ext cx="3641725" cy="423545"/>
            </a:xfrm>
            <a:custGeom>
              <a:avLst/>
              <a:gdLst/>
              <a:ahLst/>
              <a:cxnLst/>
              <a:rect l="l" t="t" r="r" b="b"/>
              <a:pathLst>
                <a:path w="3641725" h="423544">
                  <a:moveTo>
                    <a:pt x="3641318" y="0"/>
                  </a:moveTo>
                  <a:lnTo>
                    <a:pt x="0" y="0"/>
                  </a:lnTo>
                  <a:lnTo>
                    <a:pt x="0" y="423049"/>
                  </a:lnTo>
                  <a:lnTo>
                    <a:pt x="3641318" y="423049"/>
                  </a:lnTo>
                  <a:lnTo>
                    <a:pt x="3641318" y="0"/>
                  </a:lnTo>
                  <a:close/>
                </a:path>
              </a:pathLst>
            </a:custGeom>
            <a:solidFill>
              <a:srgbClr val="304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0424" y="1859836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052"/>
                  </a:lnTo>
                </a:path>
              </a:pathLst>
            </a:custGeom>
            <a:ln w="140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941153"/>
            <a:ext cx="0" cy="260602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29"/>
                </a:lnTo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3761" y="682232"/>
            <a:ext cx="2861702" cy="1001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9370" algn="just">
              <a:lnSpc>
                <a:spcPct val="114599"/>
              </a:lnSpc>
              <a:spcBef>
                <a:spcPts val="100"/>
              </a:spcBef>
            </a:pP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Sokakta</a:t>
            </a:r>
            <a:r>
              <a:rPr sz="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bir</a:t>
            </a:r>
            <a:r>
              <a:rPr sz="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trafik</a:t>
            </a:r>
            <a:r>
              <a:rPr sz="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kazası</a:t>
            </a:r>
            <a:r>
              <a:rPr sz="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gördüğünde,  </a:t>
            </a:r>
            <a:r>
              <a:rPr sz="800" spc="-60" dirty="0">
                <a:solidFill>
                  <a:srgbClr val="FFFFFF"/>
                </a:solidFill>
                <a:latin typeface="Verdana"/>
                <a:cs typeface="Verdana"/>
              </a:rPr>
              <a:t>Bir </a:t>
            </a:r>
            <a:r>
              <a:rPr sz="800" spc="-70" dirty="0">
                <a:solidFill>
                  <a:srgbClr val="FFFFFF"/>
                </a:solidFill>
                <a:latin typeface="Verdana"/>
                <a:cs typeface="Verdana"/>
              </a:rPr>
              <a:t>sarsıntı 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veya </a:t>
            </a:r>
            <a:r>
              <a:rPr sz="800" spc="-100" dirty="0">
                <a:solidFill>
                  <a:srgbClr val="FFFFFF"/>
                </a:solidFill>
                <a:latin typeface="Verdana"/>
                <a:cs typeface="Verdana"/>
              </a:rPr>
              <a:t>deprem 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sonrasında, 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Yanan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bir</a:t>
            </a:r>
            <a:r>
              <a:rPr sz="8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ağaç</a:t>
            </a:r>
            <a:r>
              <a:rPr sz="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veya</a:t>
            </a:r>
            <a:r>
              <a:rPr sz="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ev</a:t>
            </a:r>
            <a:r>
              <a:rPr sz="8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gördüğünde</a:t>
            </a:r>
            <a:r>
              <a:rPr sz="8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14599"/>
              </a:lnSpc>
            </a:pP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Evde, </a:t>
            </a:r>
            <a:r>
              <a:rPr sz="800" spc="-90" dirty="0">
                <a:solidFill>
                  <a:srgbClr val="FFFFFF"/>
                </a:solidFill>
                <a:latin typeface="Verdana"/>
                <a:cs typeface="Verdana"/>
              </a:rPr>
              <a:t>sokakta, 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okulda </a:t>
            </a: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vb. 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yerlerde hasta 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veya 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yaralı </a:t>
            </a:r>
            <a:r>
              <a:rPr sz="800" spc="-100" dirty="0">
                <a:solidFill>
                  <a:srgbClr val="FFFFFF"/>
                </a:solidFill>
                <a:latin typeface="Verdana"/>
                <a:cs typeface="Verdana"/>
              </a:rPr>
              <a:t>varsa, 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Suç</a:t>
            </a:r>
            <a:r>
              <a:rPr sz="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işleyen</a:t>
            </a:r>
            <a:r>
              <a:rPr sz="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birini</a:t>
            </a:r>
            <a:r>
              <a:rPr sz="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gördüğünde</a:t>
            </a:r>
            <a:r>
              <a:rPr sz="8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veya</a:t>
            </a:r>
            <a:r>
              <a:rPr sz="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yabancı</a:t>
            </a:r>
            <a:r>
              <a:rPr sz="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biri</a:t>
            </a:r>
            <a:r>
              <a:rPr sz="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seni</a:t>
            </a:r>
            <a:r>
              <a:rPr sz="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rahatsız</a:t>
            </a:r>
            <a:r>
              <a:rPr sz="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rebuchet MS"/>
                <a:cs typeface="Trebuchet MS"/>
              </a:rPr>
              <a:t>ediyorsa, 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Sel </a:t>
            </a:r>
            <a:r>
              <a:rPr sz="800" spc="-85" dirty="0">
                <a:solidFill>
                  <a:srgbClr val="FFFFFF"/>
                </a:solidFill>
                <a:latin typeface="Verdana"/>
                <a:cs typeface="Verdana"/>
              </a:rPr>
              <a:t>veya 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baskınlarında</a:t>
            </a:r>
            <a:endParaRPr sz="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800" b="1" spc="-65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8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5" dirty="0">
                <a:solidFill>
                  <a:srgbClr val="FFFFFF"/>
                </a:solidFill>
                <a:latin typeface="Trebuchet MS"/>
                <a:cs typeface="Trebuchet MS"/>
              </a:rPr>
              <a:t>her</a:t>
            </a:r>
            <a:r>
              <a:rPr sz="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rebuchet MS"/>
                <a:cs typeface="Trebuchet MS"/>
              </a:rPr>
              <a:t>türlü</a:t>
            </a:r>
            <a:r>
              <a:rPr sz="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acil</a:t>
            </a:r>
            <a:r>
              <a:rPr sz="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65" dirty="0">
                <a:solidFill>
                  <a:srgbClr val="FFFFFF"/>
                </a:solidFill>
                <a:latin typeface="Trebuchet MS"/>
                <a:cs typeface="Trebuchet MS"/>
              </a:rPr>
              <a:t>durumda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6481" y="1830217"/>
            <a:ext cx="2619411" cy="322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050"/>
              </a:lnSpc>
              <a:spcBef>
                <a:spcPts val="100"/>
              </a:spcBef>
            </a:pPr>
            <a:r>
              <a:rPr sz="900" spc="-125" dirty="0">
                <a:solidFill>
                  <a:srgbClr val="FFFFFF"/>
                </a:solidFill>
                <a:latin typeface="Verdana"/>
                <a:cs typeface="Verdana"/>
              </a:rPr>
              <a:t>Ev, 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cep </a:t>
            </a:r>
            <a:r>
              <a:rPr sz="900" spc="-9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ankesörlü</a:t>
            </a:r>
            <a:r>
              <a:rPr sz="9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telefonlardan</a:t>
            </a:r>
            <a:endParaRPr sz="900">
              <a:latin typeface="Verdana"/>
              <a:cs typeface="Verdana"/>
            </a:endParaRPr>
          </a:p>
          <a:p>
            <a:pPr>
              <a:lnSpc>
                <a:spcPts val="1290"/>
              </a:lnSpc>
            </a:pPr>
            <a:r>
              <a:rPr sz="1100" b="1" spc="-140" dirty="0">
                <a:solidFill>
                  <a:srgbClr val="F99C2C"/>
                </a:solidFill>
                <a:latin typeface="Verdana"/>
                <a:cs typeface="Verdana"/>
              </a:rPr>
              <a:t>ücretsiz </a:t>
            </a:r>
            <a:r>
              <a:rPr sz="1100" b="1" spc="-165" dirty="0">
                <a:solidFill>
                  <a:srgbClr val="F99C2C"/>
                </a:solidFill>
                <a:latin typeface="Verdana"/>
                <a:cs typeface="Verdana"/>
              </a:rPr>
              <a:t>olarak </a:t>
            </a:r>
            <a:r>
              <a:rPr sz="1100" b="1" spc="-270" dirty="0">
                <a:solidFill>
                  <a:srgbClr val="FFFFFF"/>
                </a:solidFill>
                <a:latin typeface="Verdana"/>
                <a:cs typeface="Verdana"/>
              </a:rPr>
              <a:t>112 </a:t>
            </a:r>
            <a:r>
              <a:rPr sz="1100" b="1" spc="-175" dirty="0">
                <a:solidFill>
                  <a:srgbClr val="F99C2C"/>
                </a:solidFill>
                <a:latin typeface="Verdana"/>
                <a:cs typeface="Verdana"/>
              </a:rPr>
              <a:t>numarasını</a:t>
            </a:r>
            <a:r>
              <a:rPr sz="1100" b="1" spc="-145" dirty="0">
                <a:solidFill>
                  <a:srgbClr val="F99C2C"/>
                </a:solidFill>
                <a:latin typeface="Verdana"/>
                <a:cs typeface="Verdana"/>
              </a:rPr>
              <a:t> arayabilirsin.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864" y="410206"/>
            <a:ext cx="3234359" cy="2224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254" dirty="0">
                <a:solidFill>
                  <a:srgbClr val="D52A48"/>
                </a:solidFill>
                <a:latin typeface="Verdana"/>
                <a:cs typeface="Verdana"/>
              </a:rPr>
              <a:t>112</a:t>
            </a:r>
            <a:r>
              <a:rPr sz="1350" b="1" spc="-254" dirty="0" smtClean="0">
                <a:solidFill>
                  <a:srgbClr val="D52A48"/>
                </a:solidFill>
                <a:latin typeface="Verdana"/>
                <a:cs typeface="Verdana"/>
              </a:rPr>
              <a:t>’</a:t>
            </a:r>
            <a:r>
              <a:rPr lang="tr-TR" sz="1350" b="1" spc="-254" dirty="0" smtClean="0">
                <a:solidFill>
                  <a:srgbClr val="D52A48"/>
                </a:solidFill>
                <a:latin typeface="Verdana"/>
                <a:cs typeface="Verdana"/>
              </a:rPr>
              <a:t> </a:t>
            </a:r>
            <a:r>
              <a:rPr sz="1350" b="1" spc="-254" dirty="0" smtClean="0">
                <a:solidFill>
                  <a:srgbClr val="D52A48"/>
                </a:solidFill>
                <a:latin typeface="Verdana"/>
                <a:cs typeface="Verdana"/>
              </a:rPr>
              <a:t>Yİ </a:t>
            </a:r>
            <a:r>
              <a:rPr sz="1350" b="1" spc="-190" dirty="0">
                <a:solidFill>
                  <a:srgbClr val="D52A48"/>
                </a:solidFill>
                <a:latin typeface="Verdana"/>
                <a:cs typeface="Verdana"/>
              </a:rPr>
              <a:t>NE </a:t>
            </a:r>
            <a:r>
              <a:rPr sz="1350" b="1" spc="-180" dirty="0">
                <a:solidFill>
                  <a:srgbClr val="D52A48"/>
                </a:solidFill>
                <a:latin typeface="Verdana"/>
                <a:cs typeface="Verdana"/>
              </a:rPr>
              <a:t>ZAMAN </a:t>
            </a:r>
            <a:r>
              <a:rPr sz="1350" b="1" spc="-160" dirty="0">
                <a:solidFill>
                  <a:srgbClr val="D52A48"/>
                </a:solidFill>
                <a:latin typeface="Verdana"/>
                <a:cs typeface="Verdana"/>
              </a:rPr>
              <a:t>VE </a:t>
            </a:r>
            <a:r>
              <a:rPr sz="1350" b="1" spc="-200" dirty="0">
                <a:solidFill>
                  <a:srgbClr val="D52A48"/>
                </a:solidFill>
                <a:latin typeface="Verdana"/>
                <a:cs typeface="Verdana"/>
              </a:rPr>
              <a:t>NASIL</a:t>
            </a:r>
            <a:r>
              <a:rPr sz="1350" b="1" spc="-285" dirty="0">
                <a:solidFill>
                  <a:srgbClr val="D52A48"/>
                </a:solidFill>
                <a:latin typeface="Verdana"/>
                <a:cs typeface="Verdana"/>
              </a:rPr>
              <a:t> </a:t>
            </a:r>
            <a:r>
              <a:rPr sz="1350" b="1" spc="-190" dirty="0">
                <a:solidFill>
                  <a:srgbClr val="D52A48"/>
                </a:solidFill>
                <a:latin typeface="Verdana"/>
                <a:cs typeface="Verdana"/>
              </a:rPr>
              <a:t>ARAMALISIN?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465" y="1017787"/>
            <a:ext cx="494757" cy="35507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270"/>
              </a:spcBef>
            </a:pPr>
            <a:r>
              <a:rPr sz="1150" b="1" spc="-220" dirty="0">
                <a:solidFill>
                  <a:srgbClr val="FFFFFF"/>
                </a:solidFill>
                <a:latin typeface="Verdana"/>
                <a:cs typeface="Verdana"/>
              </a:rPr>
              <a:t>Ne  </a:t>
            </a:r>
            <a:r>
              <a:rPr sz="1150" b="1" spc="-240" dirty="0">
                <a:solidFill>
                  <a:srgbClr val="FFFFFF"/>
                </a:solidFill>
                <a:latin typeface="Verdana"/>
                <a:cs typeface="Verdana"/>
              </a:rPr>
              <a:t>zama</a:t>
            </a:r>
            <a:r>
              <a:rPr sz="1150" b="1" spc="-2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50" b="1" spc="-9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185" y="1908759"/>
            <a:ext cx="39809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-155" dirty="0">
                <a:solidFill>
                  <a:srgbClr val="FFFFFF"/>
                </a:solidFill>
                <a:latin typeface="Verdana"/>
                <a:cs typeface="Verdana"/>
              </a:rPr>
              <a:t>Nasıl?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47322" y="802325"/>
            <a:ext cx="238030" cy="237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1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558" y="2235088"/>
            <a:ext cx="2747234" cy="2054379"/>
          </a:xfrm>
          <a:prstGeom prst="rect">
            <a:avLst/>
          </a:prstGeom>
        </p:spPr>
      </p:pic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629" y="161763"/>
            <a:ext cx="1984749" cy="153444"/>
          </a:xfrm>
          <a:custGeom>
            <a:avLst/>
            <a:gdLst/>
            <a:ahLst/>
            <a:cxnLst/>
            <a:rect l="l" t="t" r="r" b="b"/>
            <a:pathLst>
              <a:path w="1981835" h="153670">
                <a:moveTo>
                  <a:pt x="1981606" y="0"/>
                </a:moveTo>
                <a:lnTo>
                  <a:pt x="0" y="0"/>
                </a:lnTo>
                <a:lnTo>
                  <a:pt x="0" y="153047"/>
                </a:lnTo>
                <a:lnTo>
                  <a:pt x="1981606" y="153047"/>
                </a:lnTo>
                <a:lnTo>
                  <a:pt x="19816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421" y="161764"/>
            <a:ext cx="35523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75"/>
              </a:spcBef>
              <a:tabLst>
                <a:tab pos="2329180" algn="l"/>
              </a:tabLst>
            </a:pPr>
            <a:r>
              <a:rPr sz="800" spc="-145" dirty="0">
                <a:solidFill>
                  <a:srgbClr val="FFFFFF"/>
                </a:solidFill>
                <a:latin typeface="Verdana"/>
                <a:cs typeface="Verdana"/>
              </a:rPr>
              <a:t>12	</a:t>
            </a:r>
            <a:r>
              <a:rPr sz="800" b="1" spc="-180" dirty="0">
                <a:solidFill>
                  <a:srgbClr val="ED2124"/>
                </a:solidFill>
                <a:latin typeface="Verdana"/>
                <a:cs typeface="Verdana"/>
              </a:rPr>
              <a:t>112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 </a:t>
            </a: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</a:t>
            </a:r>
            <a:r>
              <a:rPr sz="800" spc="-235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spc="-114" dirty="0">
                <a:solidFill>
                  <a:srgbClr val="939598"/>
                </a:solidFill>
                <a:latin typeface="Verdana"/>
                <a:cs typeface="Verdana"/>
              </a:rPr>
              <a:t>KILAVUZU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89357"/>
            <a:ext cx="4326894" cy="201337"/>
          </a:xfrm>
          <a:prstGeom prst="rect">
            <a:avLst/>
          </a:prstGeom>
          <a:solidFill>
            <a:srgbClr val="A92041"/>
          </a:solidFill>
        </p:spPr>
        <p:txBody>
          <a:bodyPr vert="horz" wrap="square" lIns="0" tIns="2413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90"/>
              </a:spcBef>
            </a:pPr>
            <a:r>
              <a:rPr sz="1150" b="1" spc="-160" dirty="0">
                <a:solidFill>
                  <a:srgbClr val="FFFFFF"/>
                </a:solidFill>
                <a:latin typeface="Verdana"/>
                <a:cs typeface="Verdana"/>
              </a:rPr>
              <a:t>ACİL </a:t>
            </a:r>
            <a:r>
              <a:rPr sz="1150" b="1" spc="-170" dirty="0">
                <a:solidFill>
                  <a:srgbClr val="FFFFFF"/>
                </a:solidFill>
                <a:latin typeface="Verdana"/>
                <a:cs typeface="Verdana"/>
              </a:rPr>
              <a:t>ÇAĞRI MERKEZİNİ </a:t>
            </a:r>
            <a:r>
              <a:rPr sz="1150" b="1" spc="-180" dirty="0">
                <a:solidFill>
                  <a:srgbClr val="FFFFFF"/>
                </a:solidFill>
                <a:latin typeface="Verdana"/>
                <a:cs typeface="Verdana"/>
              </a:rPr>
              <a:t>ARADIĞINDA </a:t>
            </a:r>
            <a:r>
              <a:rPr lang="tr-TR" sz="1150" b="1" spc="-18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50" b="1" spc="-150" dirty="0" smtClean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150" b="1" spc="-2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tr-TR" sz="1150" b="1" spc="-22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50" b="1" spc="-155" dirty="0" smtClean="0">
                <a:solidFill>
                  <a:srgbClr val="FFFFFF"/>
                </a:solidFill>
                <a:latin typeface="Verdana"/>
                <a:cs typeface="Verdana"/>
              </a:rPr>
              <a:t>YAPMALISIN</a:t>
            </a:r>
            <a:r>
              <a:rPr sz="1150" b="1" spc="-155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1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75614" y="678034"/>
            <a:ext cx="3579483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Sakin</a:t>
            </a:r>
            <a:r>
              <a:rPr spc="-95" dirty="0"/>
              <a:t> </a:t>
            </a:r>
            <a:r>
              <a:rPr spc="-45" dirty="0"/>
              <a:t>ol!</a:t>
            </a:r>
          </a:p>
          <a:p>
            <a:pPr marL="228600">
              <a:lnSpc>
                <a:spcPct val="100000"/>
              </a:lnSpc>
              <a:spcBef>
                <a:spcPts val="5"/>
              </a:spcBef>
            </a:pPr>
            <a:endParaRPr sz="750"/>
          </a:p>
          <a:p>
            <a:pPr marL="241300">
              <a:lnSpc>
                <a:spcPct val="100000"/>
              </a:lnSpc>
            </a:pPr>
            <a:r>
              <a:rPr b="0" spc="-90" dirty="0">
                <a:latin typeface="Verdana"/>
                <a:cs typeface="Verdana"/>
              </a:rPr>
              <a:t>Telefon</a:t>
            </a:r>
            <a:r>
              <a:rPr b="0" spc="-140" dirty="0">
                <a:latin typeface="Verdana"/>
                <a:cs typeface="Verdana"/>
              </a:rPr>
              <a:t> </a:t>
            </a:r>
            <a:r>
              <a:rPr spc="-45" dirty="0"/>
              <a:t>‘Acil</a:t>
            </a:r>
            <a:r>
              <a:rPr spc="-90" dirty="0"/>
              <a:t> </a:t>
            </a:r>
            <a:r>
              <a:rPr spc="20" dirty="0"/>
              <a:t>Çağrı</a:t>
            </a:r>
            <a:r>
              <a:rPr spc="-90" dirty="0"/>
              <a:t> </a:t>
            </a:r>
            <a:r>
              <a:rPr spc="-35" dirty="0"/>
              <a:t>Merkezi’</a:t>
            </a:r>
            <a:r>
              <a:rPr spc="-90" dirty="0"/>
              <a:t> </a:t>
            </a:r>
            <a:r>
              <a:rPr b="0" spc="-80" dirty="0">
                <a:latin typeface="Verdana"/>
                <a:cs typeface="Verdana"/>
              </a:rPr>
              <a:t>şeklinde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85" dirty="0">
                <a:latin typeface="Verdana"/>
                <a:cs typeface="Verdana"/>
              </a:rPr>
              <a:t>açılacak.</a:t>
            </a:r>
          </a:p>
          <a:p>
            <a:pPr marL="241300" marR="6350">
              <a:lnSpc>
                <a:spcPct val="100000"/>
              </a:lnSpc>
              <a:spcBef>
                <a:spcPts val="650"/>
              </a:spcBef>
            </a:pPr>
            <a:r>
              <a:rPr spc="-20" dirty="0"/>
              <a:t>Acil </a:t>
            </a:r>
            <a:r>
              <a:rPr spc="-25" dirty="0"/>
              <a:t>durumunun </a:t>
            </a:r>
            <a:r>
              <a:rPr b="0" spc="-90" dirty="0">
                <a:latin typeface="Verdana"/>
                <a:cs typeface="Verdana"/>
              </a:rPr>
              <a:t>ne olduğunu operatöre </a:t>
            </a:r>
            <a:r>
              <a:rPr spc="5" dirty="0"/>
              <a:t>kısaca </a:t>
            </a:r>
            <a:r>
              <a:rPr spc="-30" dirty="0"/>
              <a:t>söylemelisin</a:t>
            </a:r>
            <a:r>
              <a:rPr b="0" spc="-30" dirty="0">
                <a:latin typeface="Verdana"/>
                <a:cs typeface="Verdana"/>
              </a:rPr>
              <a:t>. </a:t>
            </a:r>
            <a:r>
              <a:rPr b="0" spc="-100" dirty="0">
                <a:latin typeface="Verdana"/>
                <a:cs typeface="Verdana"/>
              </a:rPr>
              <a:t>(Hastayım,  </a:t>
            </a:r>
            <a:r>
              <a:rPr b="0" spc="-80" dirty="0">
                <a:latin typeface="Verdana"/>
                <a:cs typeface="Verdana"/>
              </a:rPr>
              <a:t>yaralı </a:t>
            </a:r>
            <a:r>
              <a:rPr b="0" spc="-120" dirty="0">
                <a:latin typeface="Verdana"/>
                <a:cs typeface="Verdana"/>
              </a:rPr>
              <a:t>var, </a:t>
            </a:r>
            <a:r>
              <a:rPr b="0" spc="-95" dirty="0">
                <a:latin typeface="Verdana"/>
                <a:cs typeface="Verdana"/>
              </a:rPr>
              <a:t>kaza </a:t>
            </a:r>
            <a:r>
              <a:rPr b="0" spc="-80" dirty="0">
                <a:latin typeface="Verdana"/>
                <a:cs typeface="Verdana"/>
              </a:rPr>
              <a:t>oldu</a:t>
            </a:r>
            <a:r>
              <a:rPr b="0" spc="-235" dirty="0">
                <a:latin typeface="Verdana"/>
                <a:cs typeface="Verdana"/>
              </a:rPr>
              <a:t> </a:t>
            </a:r>
            <a:r>
              <a:rPr b="0" spc="-95" dirty="0">
                <a:latin typeface="Verdana"/>
                <a:cs typeface="Verdana"/>
              </a:rPr>
              <a:t>gibi)</a:t>
            </a:r>
          </a:p>
          <a:p>
            <a:pPr marL="241300" marR="6350">
              <a:lnSpc>
                <a:spcPct val="100000"/>
              </a:lnSpc>
              <a:spcBef>
                <a:spcPts val="480"/>
              </a:spcBef>
            </a:pPr>
            <a:r>
              <a:rPr b="0" spc="-80" dirty="0">
                <a:latin typeface="Verdana"/>
                <a:cs typeface="Verdana"/>
              </a:rPr>
              <a:t>Adres istendiğinde </a:t>
            </a:r>
            <a:r>
              <a:rPr spc="-15" dirty="0"/>
              <a:t>adresini </a:t>
            </a:r>
            <a:r>
              <a:rPr spc="-20" dirty="0"/>
              <a:t>net </a:t>
            </a:r>
            <a:r>
              <a:rPr spc="-25" dirty="0"/>
              <a:t>bir </a:t>
            </a:r>
            <a:r>
              <a:rPr spc="-15" dirty="0"/>
              <a:t>şekilde </a:t>
            </a:r>
            <a:r>
              <a:rPr spc="-20" dirty="0"/>
              <a:t>anlatmalısın</a:t>
            </a:r>
            <a:r>
              <a:rPr b="0" spc="-20" dirty="0">
                <a:latin typeface="Verdana"/>
                <a:cs typeface="Verdana"/>
              </a:rPr>
              <a:t>, </a:t>
            </a:r>
            <a:r>
              <a:rPr b="0" spc="-85" dirty="0">
                <a:latin typeface="Verdana"/>
                <a:cs typeface="Verdana"/>
              </a:rPr>
              <a:t>bilmiyorsan </a:t>
            </a:r>
            <a:r>
              <a:rPr b="0" spc="-95" dirty="0">
                <a:latin typeface="Verdana"/>
                <a:cs typeface="Verdana"/>
              </a:rPr>
              <a:t>en  </a:t>
            </a:r>
            <a:r>
              <a:rPr b="0" spc="-85" dirty="0">
                <a:latin typeface="Verdana"/>
                <a:cs typeface="Verdana"/>
              </a:rPr>
              <a:t>yakınındaki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yetişkin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75" dirty="0">
                <a:latin typeface="Verdana"/>
                <a:cs typeface="Verdana"/>
              </a:rPr>
              <a:t>bir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kişiye</a:t>
            </a:r>
            <a:r>
              <a:rPr b="0" spc="-145" dirty="0">
                <a:latin typeface="Verdana"/>
                <a:cs typeface="Verdana"/>
              </a:rPr>
              <a:t> </a:t>
            </a:r>
            <a:r>
              <a:rPr b="0" spc="-80" dirty="0">
                <a:latin typeface="Verdana"/>
                <a:cs typeface="Verdana"/>
              </a:rPr>
              <a:t>telefonu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-90" dirty="0">
                <a:latin typeface="Verdana"/>
                <a:cs typeface="Verdana"/>
              </a:rPr>
              <a:t>vermelisin.</a:t>
            </a:r>
          </a:p>
          <a:p>
            <a:pPr marL="241300">
              <a:lnSpc>
                <a:spcPct val="100000"/>
              </a:lnSpc>
              <a:spcBef>
                <a:spcPts val="520"/>
              </a:spcBef>
            </a:pPr>
            <a:r>
              <a:rPr b="0" spc="-80" dirty="0">
                <a:latin typeface="Verdana"/>
                <a:cs typeface="Verdana"/>
              </a:rPr>
              <a:t>Bu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b="0" spc="-75" dirty="0">
                <a:latin typeface="Verdana"/>
                <a:cs typeface="Verdana"/>
              </a:rPr>
              <a:t>bilgiler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spc="-90" dirty="0">
                <a:latin typeface="Verdana"/>
                <a:cs typeface="Verdana"/>
              </a:rPr>
              <a:t>alındıktan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90" dirty="0">
                <a:latin typeface="Verdana"/>
                <a:cs typeface="Verdana"/>
              </a:rPr>
              <a:t>sonra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b="0" spc="-100" dirty="0">
                <a:latin typeface="Verdana"/>
                <a:cs typeface="Verdana"/>
              </a:rPr>
              <a:t>yardım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85" dirty="0">
                <a:latin typeface="Verdana"/>
                <a:cs typeface="Verdana"/>
              </a:rPr>
              <a:t>ekiplerine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90" dirty="0">
                <a:latin typeface="Verdana"/>
                <a:cs typeface="Verdana"/>
              </a:rPr>
              <a:t>aktarılacaksın,</a:t>
            </a:r>
            <a:r>
              <a:rPr b="0" spc="-195" dirty="0">
                <a:latin typeface="Verdana"/>
                <a:cs typeface="Verdana"/>
              </a:rPr>
              <a:t> </a:t>
            </a:r>
            <a:r>
              <a:rPr b="0" spc="-80" dirty="0">
                <a:latin typeface="Verdana"/>
                <a:cs typeface="Verdana"/>
              </a:rPr>
              <a:t>telefonu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b="0" spc="-114" dirty="0">
                <a:latin typeface="Verdana"/>
                <a:cs typeface="Verdana"/>
              </a:rPr>
              <a:t>kapatma.</a:t>
            </a:r>
          </a:p>
          <a:p>
            <a:pPr marL="241300" marR="5080">
              <a:lnSpc>
                <a:spcPct val="100000"/>
              </a:lnSpc>
              <a:spcBef>
                <a:spcPts val="680"/>
              </a:spcBef>
            </a:pPr>
            <a:r>
              <a:rPr b="0" spc="-85" dirty="0">
                <a:latin typeface="Verdana"/>
                <a:cs typeface="Verdana"/>
              </a:rPr>
              <a:t>Yönlendirmeleri takip etmelisin, </a:t>
            </a:r>
            <a:r>
              <a:rPr spc="-15" dirty="0"/>
              <a:t>yardım </a:t>
            </a:r>
            <a:r>
              <a:rPr spc="-30" dirty="0"/>
              <a:t>ekipleri </a:t>
            </a:r>
            <a:r>
              <a:rPr spc="-15" dirty="0"/>
              <a:t>en </a:t>
            </a:r>
            <a:r>
              <a:rPr dirty="0"/>
              <a:t>kısa </a:t>
            </a:r>
            <a:r>
              <a:rPr spc="-20" dirty="0"/>
              <a:t>süre içinde  </a:t>
            </a:r>
            <a:r>
              <a:rPr dirty="0"/>
              <a:t>yanında</a:t>
            </a:r>
            <a:r>
              <a:rPr spc="-95" dirty="0"/>
              <a:t> </a:t>
            </a:r>
            <a:r>
              <a:rPr spc="-10" dirty="0"/>
              <a:t>olacak.</a:t>
            </a:r>
          </a:p>
        </p:txBody>
      </p:sp>
      <p:sp>
        <p:nvSpPr>
          <p:cNvPr id="6" name="object 6"/>
          <p:cNvSpPr/>
          <p:nvPr/>
        </p:nvSpPr>
        <p:spPr>
          <a:xfrm>
            <a:off x="310495" y="918461"/>
            <a:ext cx="208769" cy="194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673" y="1182243"/>
            <a:ext cx="242340" cy="182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148" y="1446859"/>
            <a:ext cx="205495" cy="221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935" y="2017604"/>
            <a:ext cx="254384" cy="214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271" y="1751668"/>
            <a:ext cx="165916" cy="185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558" y="663210"/>
            <a:ext cx="153053" cy="187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717" y="875317"/>
            <a:ext cx="3324661" cy="0"/>
          </a:xfrm>
          <a:custGeom>
            <a:avLst/>
            <a:gdLst/>
            <a:ahLst/>
            <a:cxnLst/>
            <a:rect l="l" t="t" r="r" b="b"/>
            <a:pathLst>
              <a:path w="3319779">
                <a:moveTo>
                  <a:pt x="0" y="0"/>
                </a:moveTo>
                <a:lnTo>
                  <a:pt x="3319576" y="0"/>
                </a:lnTo>
              </a:path>
            </a:pathLst>
          </a:custGeom>
          <a:ln w="3175">
            <a:solidFill>
              <a:srgbClr val="981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717" y="1114284"/>
            <a:ext cx="3324661" cy="0"/>
          </a:xfrm>
          <a:custGeom>
            <a:avLst/>
            <a:gdLst/>
            <a:ahLst/>
            <a:cxnLst/>
            <a:rect l="l" t="t" r="r" b="b"/>
            <a:pathLst>
              <a:path w="3319779">
                <a:moveTo>
                  <a:pt x="0" y="0"/>
                </a:moveTo>
                <a:lnTo>
                  <a:pt x="3319576" y="0"/>
                </a:lnTo>
              </a:path>
            </a:pathLst>
          </a:custGeom>
          <a:ln w="3175">
            <a:solidFill>
              <a:srgbClr val="981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717" y="1433618"/>
            <a:ext cx="3324661" cy="0"/>
          </a:xfrm>
          <a:custGeom>
            <a:avLst/>
            <a:gdLst/>
            <a:ahLst/>
            <a:cxnLst/>
            <a:rect l="l" t="t" r="r" b="b"/>
            <a:pathLst>
              <a:path w="3319779">
                <a:moveTo>
                  <a:pt x="0" y="0"/>
                </a:moveTo>
                <a:lnTo>
                  <a:pt x="3319576" y="0"/>
                </a:lnTo>
              </a:path>
            </a:pathLst>
          </a:custGeom>
          <a:ln w="3175">
            <a:solidFill>
              <a:srgbClr val="981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717" y="1970341"/>
            <a:ext cx="3324661" cy="0"/>
          </a:xfrm>
          <a:custGeom>
            <a:avLst/>
            <a:gdLst/>
            <a:ahLst/>
            <a:cxnLst/>
            <a:rect l="l" t="t" r="r" b="b"/>
            <a:pathLst>
              <a:path w="3319779">
                <a:moveTo>
                  <a:pt x="0" y="0"/>
                </a:moveTo>
                <a:lnTo>
                  <a:pt x="3319576" y="0"/>
                </a:lnTo>
              </a:path>
            </a:pathLst>
          </a:custGeom>
          <a:ln w="3175">
            <a:solidFill>
              <a:srgbClr val="981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717" y="1759013"/>
            <a:ext cx="3324661" cy="0"/>
          </a:xfrm>
          <a:custGeom>
            <a:avLst/>
            <a:gdLst/>
            <a:ahLst/>
            <a:cxnLst/>
            <a:rect l="l" t="t" r="r" b="b"/>
            <a:pathLst>
              <a:path w="3319779">
                <a:moveTo>
                  <a:pt x="0" y="0"/>
                </a:moveTo>
                <a:lnTo>
                  <a:pt x="3319576" y="0"/>
                </a:lnTo>
              </a:path>
            </a:pathLst>
          </a:custGeom>
          <a:ln w="3175">
            <a:solidFill>
              <a:srgbClr val="981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112-CAGRIMERKEZ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26714" y="2308830"/>
            <a:ext cx="2670922" cy="1997313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9356"/>
            <a:ext cx="0" cy="229532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285"/>
                </a:lnTo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180" y="1"/>
            <a:ext cx="3602888" cy="2273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16395456409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6714" y="2308830"/>
            <a:ext cx="2670922" cy="1997313"/>
          </a:xfrm>
          <a:prstGeom prst="rect">
            <a:avLst/>
          </a:prstGeom>
        </p:spPr>
      </p:pic>
    </p:spTree>
  </p:cSld>
  <p:clrMapOvr>
    <a:masterClrMapping/>
  </p:clrMapOvr>
  <p:transition advTm="2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19213" y="2118511"/>
            <a:ext cx="962804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0" y="0"/>
                </a:moveTo>
                <a:lnTo>
                  <a:pt x="96127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D:\KALITE-ORTAK\112 YENİ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96875"/>
            <a:ext cx="3524250" cy="352425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26894" cy="2480472"/>
          </a:xfrm>
          <a:custGeom>
            <a:avLst/>
            <a:gdLst/>
            <a:ahLst/>
            <a:cxnLst/>
            <a:rect l="l" t="t" r="r" b="b"/>
            <a:pathLst>
              <a:path w="4320540" h="2484120">
                <a:moveTo>
                  <a:pt x="4320006" y="0"/>
                </a:moveTo>
                <a:lnTo>
                  <a:pt x="0" y="0"/>
                </a:lnTo>
                <a:lnTo>
                  <a:pt x="0" y="2484005"/>
                </a:lnTo>
                <a:lnTo>
                  <a:pt x="4320006" y="2484005"/>
                </a:lnTo>
                <a:lnTo>
                  <a:pt x="4320006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11459" y="0"/>
            <a:ext cx="2115116" cy="2480472"/>
            <a:chOff x="2208212" y="0"/>
            <a:chExt cx="2112010" cy="2484120"/>
          </a:xfrm>
        </p:grpSpPr>
        <p:sp>
          <p:nvSpPr>
            <p:cNvPr id="4" name="object 4"/>
            <p:cNvSpPr/>
            <p:nvPr/>
          </p:nvSpPr>
          <p:spPr>
            <a:xfrm>
              <a:off x="2208212" y="113944"/>
              <a:ext cx="2112010" cy="2277745"/>
            </a:xfrm>
            <a:custGeom>
              <a:avLst/>
              <a:gdLst/>
              <a:ahLst/>
              <a:cxnLst/>
              <a:rect l="l" t="t" r="r" b="b"/>
              <a:pathLst>
                <a:path w="2112010" h="2277745">
                  <a:moveTo>
                    <a:pt x="2111590" y="0"/>
                  </a:moveTo>
                  <a:lnTo>
                    <a:pt x="132410" y="767499"/>
                  </a:lnTo>
                  <a:lnTo>
                    <a:pt x="0" y="813498"/>
                  </a:lnTo>
                  <a:lnTo>
                    <a:pt x="0" y="1457134"/>
                  </a:lnTo>
                  <a:lnTo>
                    <a:pt x="2109711" y="2277135"/>
                  </a:lnTo>
                  <a:lnTo>
                    <a:pt x="2109711" y="1534426"/>
                  </a:lnTo>
                  <a:lnTo>
                    <a:pt x="1116711" y="1136662"/>
                  </a:lnTo>
                  <a:lnTo>
                    <a:pt x="2111590" y="733932"/>
                  </a:lnTo>
                  <a:lnTo>
                    <a:pt x="2111590" y="0"/>
                  </a:lnTo>
                  <a:close/>
                </a:path>
              </a:pathLst>
            </a:custGeom>
            <a:solidFill>
              <a:srgbClr val="981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8699" y="1813890"/>
              <a:ext cx="1671320" cy="670560"/>
            </a:xfrm>
            <a:custGeom>
              <a:avLst/>
              <a:gdLst/>
              <a:ahLst/>
              <a:cxnLst/>
              <a:rect l="l" t="t" r="r" b="b"/>
              <a:pathLst>
                <a:path w="1671320" h="670560">
                  <a:moveTo>
                    <a:pt x="1671281" y="0"/>
                  </a:moveTo>
                  <a:lnTo>
                    <a:pt x="0" y="670115"/>
                  </a:lnTo>
                  <a:lnTo>
                    <a:pt x="1062824" y="670115"/>
                  </a:lnTo>
                  <a:lnTo>
                    <a:pt x="1671281" y="434543"/>
                  </a:lnTo>
                  <a:lnTo>
                    <a:pt x="1671281" y="0"/>
                  </a:lnTo>
                  <a:close/>
                </a:path>
              </a:pathLst>
            </a:custGeom>
            <a:solidFill>
              <a:srgbClr val="D5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1558" y="2030606"/>
              <a:ext cx="998855" cy="218440"/>
            </a:xfrm>
            <a:custGeom>
              <a:avLst/>
              <a:gdLst/>
              <a:ahLst/>
              <a:cxnLst/>
              <a:rect l="l" t="t" r="r" b="b"/>
              <a:pathLst>
                <a:path w="998854" h="218439">
                  <a:moveTo>
                    <a:pt x="457517" y="0"/>
                  </a:moveTo>
                  <a:lnTo>
                    <a:pt x="0" y="183616"/>
                  </a:lnTo>
                  <a:lnTo>
                    <a:pt x="998435" y="217817"/>
                  </a:lnTo>
                  <a:lnTo>
                    <a:pt x="457517" y="0"/>
                  </a:lnTo>
                  <a:close/>
                </a:path>
              </a:pathLst>
            </a:custGeom>
            <a:solidFill>
              <a:srgbClr val="A8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2692" y="264286"/>
              <a:ext cx="1977389" cy="1984375"/>
            </a:xfrm>
            <a:custGeom>
              <a:avLst/>
              <a:gdLst/>
              <a:ahLst/>
              <a:cxnLst/>
              <a:rect l="l" t="t" r="r" b="b"/>
              <a:pathLst>
                <a:path w="1977389" h="1984375">
                  <a:moveTo>
                    <a:pt x="1977313" y="0"/>
                  </a:moveTo>
                  <a:lnTo>
                    <a:pt x="0" y="792822"/>
                  </a:lnTo>
                  <a:lnTo>
                    <a:pt x="0" y="1200086"/>
                  </a:lnTo>
                  <a:lnTo>
                    <a:pt x="0" y="1200696"/>
                  </a:lnTo>
                  <a:lnTo>
                    <a:pt x="1235633" y="1685505"/>
                  </a:lnTo>
                  <a:lnTo>
                    <a:pt x="1977313" y="1984146"/>
                  </a:lnTo>
                  <a:lnTo>
                    <a:pt x="1977313" y="1548345"/>
                  </a:lnTo>
                  <a:lnTo>
                    <a:pt x="1083564" y="1212570"/>
                  </a:lnTo>
                  <a:lnTo>
                    <a:pt x="525805" y="996518"/>
                  </a:lnTo>
                  <a:lnTo>
                    <a:pt x="1977313" y="434555"/>
                  </a:lnTo>
                  <a:lnTo>
                    <a:pt x="1977313" y="0"/>
                  </a:lnTo>
                  <a:close/>
                </a:path>
              </a:pathLst>
            </a:custGeom>
            <a:solidFill>
              <a:srgbClr val="D5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2692" y="481723"/>
              <a:ext cx="1977389" cy="779145"/>
            </a:xfrm>
            <a:custGeom>
              <a:avLst/>
              <a:gdLst/>
              <a:ahLst/>
              <a:cxnLst/>
              <a:rect l="l" t="t" r="r" b="b"/>
              <a:pathLst>
                <a:path w="1977389" h="779144">
                  <a:moveTo>
                    <a:pt x="995692" y="597115"/>
                  </a:moveTo>
                  <a:lnTo>
                    <a:pt x="0" y="575398"/>
                  </a:lnTo>
                  <a:lnTo>
                    <a:pt x="525805" y="779081"/>
                  </a:lnTo>
                  <a:lnTo>
                    <a:pt x="995692" y="597115"/>
                  </a:lnTo>
                  <a:close/>
                </a:path>
                <a:path w="1977389" h="779144">
                  <a:moveTo>
                    <a:pt x="1977301" y="217119"/>
                  </a:moveTo>
                  <a:lnTo>
                    <a:pt x="1435036" y="0"/>
                  </a:lnTo>
                  <a:lnTo>
                    <a:pt x="978865" y="182905"/>
                  </a:lnTo>
                  <a:lnTo>
                    <a:pt x="1977301" y="217119"/>
                  </a:lnTo>
                  <a:close/>
                </a:path>
              </a:pathLst>
            </a:custGeom>
            <a:solidFill>
              <a:srgbClr val="A82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8364" y="0"/>
              <a:ext cx="1762125" cy="699135"/>
            </a:xfrm>
            <a:custGeom>
              <a:avLst/>
              <a:gdLst/>
              <a:ahLst/>
              <a:cxnLst/>
              <a:rect l="l" t="t" r="r" b="b"/>
              <a:pathLst>
                <a:path w="1762125" h="699135">
                  <a:moveTo>
                    <a:pt x="1061516" y="0"/>
                  </a:moveTo>
                  <a:lnTo>
                    <a:pt x="0" y="0"/>
                  </a:lnTo>
                  <a:lnTo>
                    <a:pt x="1019962" y="400189"/>
                  </a:lnTo>
                  <a:lnTo>
                    <a:pt x="1761629" y="698817"/>
                  </a:lnTo>
                  <a:lnTo>
                    <a:pt x="1761629" y="263017"/>
                  </a:lnTo>
                  <a:lnTo>
                    <a:pt x="1061516" y="0"/>
                  </a:lnTo>
                  <a:close/>
                </a:path>
              </a:pathLst>
            </a:custGeom>
            <a:solidFill>
              <a:srgbClr val="D5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8983" y="314587"/>
            <a:ext cx="669638" cy="667673"/>
            <a:chOff x="328498" y="315048"/>
            <a:chExt cx="668655" cy="668655"/>
          </a:xfrm>
        </p:grpSpPr>
        <p:sp>
          <p:nvSpPr>
            <p:cNvPr id="11" name="object 11"/>
            <p:cNvSpPr/>
            <p:nvPr/>
          </p:nvSpPr>
          <p:spPr>
            <a:xfrm>
              <a:off x="328498" y="315048"/>
              <a:ext cx="668655" cy="668655"/>
            </a:xfrm>
            <a:custGeom>
              <a:avLst/>
              <a:gdLst/>
              <a:ahLst/>
              <a:cxnLst/>
              <a:rect l="l" t="t" r="r" b="b"/>
              <a:pathLst>
                <a:path w="668655" h="668655">
                  <a:moveTo>
                    <a:pt x="668642" y="0"/>
                  </a:moveTo>
                  <a:lnTo>
                    <a:pt x="90868" y="0"/>
                  </a:lnTo>
                  <a:lnTo>
                    <a:pt x="55501" y="7140"/>
                  </a:lnTo>
                  <a:lnTo>
                    <a:pt x="26617" y="26612"/>
                  </a:lnTo>
                  <a:lnTo>
                    <a:pt x="7141" y="55496"/>
                  </a:lnTo>
                  <a:lnTo>
                    <a:pt x="0" y="90868"/>
                  </a:lnTo>
                  <a:lnTo>
                    <a:pt x="0" y="577773"/>
                  </a:lnTo>
                  <a:lnTo>
                    <a:pt x="7141" y="613140"/>
                  </a:lnTo>
                  <a:lnTo>
                    <a:pt x="26617" y="642024"/>
                  </a:lnTo>
                  <a:lnTo>
                    <a:pt x="55501" y="661500"/>
                  </a:lnTo>
                  <a:lnTo>
                    <a:pt x="90868" y="668642"/>
                  </a:lnTo>
                  <a:lnTo>
                    <a:pt x="577773" y="668642"/>
                  </a:lnTo>
                  <a:lnTo>
                    <a:pt x="613146" y="661500"/>
                  </a:lnTo>
                  <a:lnTo>
                    <a:pt x="642029" y="642024"/>
                  </a:lnTo>
                  <a:lnTo>
                    <a:pt x="651071" y="628611"/>
                  </a:lnTo>
                  <a:lnTo>
                    <a:pt x="101587" y="628611"/>
                  </a:lnTo>
                  <a:lnTo>
                    <a:pt x="77626" y="623774"/>
                  </a:lnTo>
                  <a:lnTo>
                    <a:pt x="58059" y="610584"/>
                  </a:lnTo>
                  <a:lnTo>
                    <a:pt x="44867" y="591021"/>
                  </a:lnTo>
                  <a:lnTo>
                    <a:pt x="40030" y="567067"/>
                  </a:lnTo>
                  <a:lnTo>
                    <a:pt x="40030" y="432282"/>
                  </a:lnTo>
                  <a:lnTo>
                    <a:pt x="668642" y="432282"/>
                  </a:lnTo>
                  <a:lnTo>
                    <a:pt x="668642" y="371982"/>
                  </a:lnTo>
                  <a:lnTo>
                    <a:pt x="144068" y="371982"/>
                  </a:lnTo>
                  <a:lnTo>
                    <a:pt x="144068" y="188175"/>
                  </a:lnTo>
                  <a:lnTo>
                    <a:pt x="105765" y="188175"/>
                  </a:lnTo>
                  <a:lnTo>
                    <a:pt x="105765" y="117754"/>
                  </a:lnTo>
                  <a:lnTo>
                    <a:pt x="161391" y="83908"/>
                  </a:lnTo>
                  <a:lnTo>
                    <a:pt x="434682" y="83908"/>
                  </a:lnTo>
                  <a:lnTo>
                    <a:pt x="461124" y="80187"/>
                  </a:lnTo>
                  <a:lnTo>
                    <a:pt x="668642" y="80187"/>
                  </a:lnTo>
                  <a:lnTo>
                    <a:pt x="668642" y="0"/>
                  </a:lnTo>
                  <a:close/>
                </a:path>
                <a:path w="668655" h="668655">
                  <a:moveTo>
                    <a:pt x="668642" y="432282"/>
                  </a:moveTo>
                  <a:lnTo>
                    <a:pt x="628611" y="432282"/>
                  </a:lnTo>
                  <a:lnTo>
                    <a:pt x="628611" y="567067"/>
                  </a:lnTo>
                  <a:lnTo>
                    <a:pt x="623776" y="591021"/>
                  </a:lnTo>
                  <a:lnTo>
                    <a:pt x="610589" y="610584"/>
                  </a:lnTo>
                  <a:lnTo>
                    <a:pt x="591026" y="623774"/>
                  </a:lnTo>
                  <a:lnTo>
                    <a:pt x="567067" y="628611"/>
                  </a:lnTo>
                  <a:lnTo>
                    <a:pt x="651071" y="628611"/>
                  </a:lnTo>
                  <a:lnTo>
                    <a:pt x="661502" y="613140"/>
                  </a:lnTo>
                  <a:lnTo>
                    <a:pt x="668642" y="577773"/>
                  </a:lnTo>
                  <a:lnTo>
                    <a:pt x="668642" y="432282"/>
                  </a:lnTo>
                  <a:close/>
                </a:path>
                <a:path w="668655" h="668655">
                  <a:moveTo>
                    <a:pt x="293408" y="83908"/>
                  </a:moveTo>
                  <a:lnTo>
                    <a:pt x="209676" y="83908"/>
                  </a:lnTo>
                  <a:lnTo>
                    <a:pt x="209676" y="371982"/>
                  </a:lnTo>
                  <a:lnTo>
                    <a:pt x="276072" y="371982"/>
                  </a:lnTo>
                  <a:lnTo>
                    <a:pt x="276072" y="188175"/>
                  </a:lnTo>
                  <a:lnTo>
                    <a:pt x="237782" y="188175"/>
                  </a:lnTo>
                  <a:lnTo>
                    <a:pt x="237782" y="117754"/>
                  </a:lnTo>
                  <a:lnTo>
                    <a:pt x="293408" y="83908"/>
                  </a:lnTo>
                  <a:close/>
                </a:path>
                <a:path w="668655" h="668655">
                  <a:moveTo>
                    <a:pt x="434682" y="83908"/>
                  </a:moveTo>
                  <a:lnTo>
                    <a:pt x="341693" y="83908"/>
                  </a:lnTo>
                  <a:lnTo>
                    <a:pt x="341693" y="371982"/>
                  </a:lnTo>
                  <a:lnTo>
                    <a:pt x="374053" y="371982"/>
                  </a:lnTo>
                  <a:lnTo>
                    <a:pt x="374053" y="329882"/>
                  </a:lnTo>
                  <a:lnTo>
                    <a:pt x="386027" y="280600"/>
                  </a:lnTo>
                  <a:lnTo>
                    <a:pt x="414581" y="241719"/>
                  </a:lnTo>
                  <a:lnTo>
                    <a:pt x="448662" y="211343"/>
                  </a:lnTo>
                  <a:lnTo>
                    <a:pt x="477216" y="187574"/>
                  </a:lnTo>
                  <a:lnTo>
                    <a:pt x="482193" y="179654"/>
                  </a:lnTo>
                  <a:lnTo>
                    <a:pt x="424802" y="179654"/>
                  </a:lnTo>
                  <a:lnTo>
                    <a:pt x="366623" y="145402"/>
                  </a:lnTo>
                  <a:lnTo>
                    <a:pt x="383536" y="118153"/>
                  </a:lnTo>
                  <a:lnTo>
                    <a:pt x="403815" y="97631"/>
                  </a:lnTo>
                  <a:lnTo>
                    <a:pt x="429124" y="84691"/>
                  </a:lnTo>
                  <a:lnTo>
                    <a:pt x="434682" y="83908"/>
                  </a:lnTo>
                  <a:close/>
                </a:path>
                <a:path w="668655" h="668655">
                  <a:moveTo>
                    <a:pt x="668642" y="80187"/>
                  </a:moveTo>
                  <a:lnTo>
                    <a:pt x="461124" y="80187"/>
                  </a:lnTo>
                  <a:lnTo>
                    <a:pt x="498958" y="86038"/>
                  </a:lnTo>
                  <a:lnTo>
                    <a:pt x="529480" y="103149"/>
                  </a:lnTo>
                  <a:lnTo>
                    <a:pt x="549865" y="130861"/>
                  </a:lnTo>
                  <a:lnTo>
                    <a:pt x="557288" y="168516"/>
                  </a:lnTo>
                  <a:lnTo>
                    <a:pt x="542289" y="215488"/>
                  </a:lnTo>
                  <a:lnTo>
                    <a:pt x="508487" y="248686"/>
                  </a:lnTo>
                  <a:lnTo>
                    <a:pt x="472672" y="276467"/>
                  </a:lnTo>
                  <a:lnTo>
                    <a:pt x="451637" y="307187"/>
                  </a:lnTo>
                  <a:lnTo>
                    <a:pt x="560171" y="307187"/>
                  </a:lnTo>
                  <a:lnTo>
                    <a:pt x="560171" y="371982"/>
                  </a:lnTo>
                  <a:lnTo>
                    <a:pt x="668642" y="371982"/>
                  </a:lnTo>
                  <a:lnTo>
                    <a:pt x="668642" y="80187"/>
                  </a:lnTo>
                  <a:close/>
                </a:path>
                <a:path w="668655" h="668655">
                  <a:moveTo>
                    <a:pt x="144068" y="168922"/>
                  </a:moveTo>
                  <a:lnTo>
                    <a:pt x="138487" y="171645"/>
                  </a:lnTo>
                  <a:lnTo>
                    <a:pt x="105765" y="188175"/>
                  </a:lnTo>
                  <a:lnTo>
                    <a:pt x="144068" y="188175"/>
                  </a:lnTo>
                  <a:lnTo>
                    <a:pt x="144068" y="168922"/>
                  </a:lnTo>
                  <a:close/>
                </a:path>
                <a:path w="668655" h="668655">
                  <a:moveTo>
                    <a:pt x="276072" y="168922"/>
                  </a:moveTo>
                  <a:lnTo>
                    <a:pt x="270498" y="171645"/>
                  </a:lnTo>
                  <a:lnTo>
                    <a:pt x="237782" y="188175"/>
                  </a:lnTo>
                  <a:lnTo>
                    <a:pt x="276072" y="188175"/>
                  </a:lnTo>
                  <a:lnTo>
                    <a:pt x="276072" y="168922"/>
                  </a:lnTo>
                  <a:close/>
                </a:path>
                <a:path w="668655" h="668655">
                  <a:moveTo>
                    <a:pt x="461543" y="145821"/>
                  </a:moveTo>
                  <a:lnTo>
                    <a:pt x="448783" y="149250"/>
                  </a:lnTo>
                  <a:lnTo>
                    <a:pt x="438381" y="157784"/>
                  </a:lnTo>
                  <a:lnTo>
                    <a:pt x="430375" y="168795"/>
                  </a:lnTo>
                  <a:lnTo>
                    <a:pt x="424802" y="179654"/>
                  </a:lnTo>
                  <a:lnTo>
                    <a:pt x="482193" y="179654"/>
                  </a:lnTo>
                  <a:lnTo>
                    <a:pt x="489191" y="168516"/>
                  </a:lnTo>
                  <a:lnTo>
                    <a:pt x="486728" y="158878"/>
                  </a:lnTo>
                  <a:lnTo>
                    <a:pt x="480320" y="151753"/>
                  </a:lnTo>
                  <a:lnTo>
                    <a:pt x="471435" y="147336"/>
                  </a:lnTo>
                  <a:lnTo>
                    <a:pt x="461543" y="145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034" y="769543"/>
              <a:ext cx="251559" cy="162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6265" y="1231859"/>
            <a:ext cx="3307492" cy="939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350" b="1" u="sng" spc="-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ACİL </a:t>
            </a:r>
            <a:r>
              <a:rPr sz="1350" b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DURUM</a:t>
            </a:r>
            <a:r>
              <a:rPr sz="1350" b="1" u="sng" spc="-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1350" b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KILAVUZU</a:t>
            </a:r>
            <a:endParaRPr sz="13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780"/>
              </a:spcBef>
            </a:pP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kılavuz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İçişleri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Bakanlığı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İller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İdaresi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Genel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Müdürlüğü  tarafından</a:t>
            </a:r>
            <a:r>
              <a:rPr sz="1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hazırlanmıştır.</a:t>
            </a:r>
            <a:r>
              <a:rPr sz="1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Kılavuz,</a:t>
            </a:r>
            <a:r>
              <a:rPr sz="1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acil</a:t>
            </a:r>
            <a:r>
              <a:rPr sz="1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durumlarda</a:t>
            </a:r>
            <a:r>
              <a:rPr sz="1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nasıl</a:t>
            </a:r>
            <a:r>
              <a:rPr sz="1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hareket 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edilmesi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gerektiğine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000" b="1" spc="-65" dirty="0">
                <a:solidFill>
                  <a:srgbClr val="FFFFFF"/>
                </a:solidFill>
                <a:latin typeface="Arial"/>
                <a:cs typeface="Arial"/>
              </a:rPr>
              <a:t>112 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Acil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Çağrı 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Numarasının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hangi  durumlarda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aranacağına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dair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yönlendirmeleri</a:t>
            </a:r>
            <a:r>
              <a:rPr sz="1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içermektedir.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13 Resim" descr="1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51" y="2522534"/>
            <a:ext cx="4120851" cy="177855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045" y="171578"/>
            <a:ext cx="1233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 </a:t>
            </a:r>
            <a:r>
              <a:rPr sz="800" spc="-110" dirty="0">
                <a:solidFill>
                  <a:srgbClr val="939598"/>
                </a:solidFill>
                <a:latin typeface="Verdana"/>
                <a:cs typeface="Verdana"/>
              </a:rPr>
              <a:t>KILAVUZU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</a:t>
            </a:r>
            <a:r>
              <a:rPr sz="800" spc="-120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b="1" spc="-190" dirty="0">
                <a:solidFill>
                  <a:srgbClr val="ED2124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7368" y="161763"/>
            <a:ext cx="2087771" cy="153444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4719" y="161763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4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288" y="882368"/>
            <a:ext cx="2083319" cy="135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2069" algn="ctr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solidFill>
                  <a:srgbClr val="1CA26E"/>
                </a:solidFill>
                <a:latin typeface="Verdana"/>
                <a:cs typeface="Verdana"/>
              </a:rPr>
              <a:t>Ülkemiz,</a:t>
            </a:r>
            <a:r>
              <a:rPr sz="1000" b="1" spc="-180" dirty="0">
                <a:solidFill>
                  <a:srgbClr val="1CA26E"/>
                </a:solidFill>
                <a:latin typeface="Verdana"/>
                <a:cs typeface="Verdana"/>
              </a:rPr>
              <a:t> </a:t>
            </a:r>
            <a:r>
              <a:rPr sz="1000" b="1" spc="-130" dirty="0">
                <a:solidFill>
                  <a:srgbClr val="1CA26E"/>
                </a:solidFill>
                <a:latin typeface="Verdana"/>
                <a:cs typeface="Verdana"/>
              </a:rPr>
              <a:t>doğal</a:t>
            </a:r>
            <a:r>
              <a:rPr sz="1000" b="1" spc="-195" dirty="0">
                <a:solidFill>
                  <a:srgbClr val="1CA26E"/>
                </a:solidFill>
                <a:latin typeface="Verdana"/>
                <a:cs typeface="Verdana"/>
              </a:rPr>
              <a:t> </a:t>
            </a:r>
            <a:r>
              <a:rPr sz="1000" b="1" spc="-120" dirty="0">
                <a:solidFill>
                  <a:srgbClr val="1CA26E"/>
                </a:solidFill>
                <a:latin typeface="Verdana"/>
                <a:cs typeface="Verdana"/>
              </a:rPr>
              <a:t>veya</a:t>
            </a:r>
            <a:r>
              <a:rPr sz="1000" b="1" spc="-175" dirty="0">
                <a:solidFill>
                  <a:srgbClr val="1CA26E"/>
                </a:solidFill>
                <a:latin typeface="Verdana"/>
                <a:cs typeface="Verdana"/>
              </a:rPr>
              <a:t> </a:t>
            </a:r>
            <a:r>
              <a:rPr sz="1000" b="1" spc="-120" dirty="0">
                <a:solidFill>
                  <a:srgbClr val="1CA26E"/>
                </a:solidFill>
                <a:latin typeface="Verdana"/>
                <a:cs typeface="Verdana"/>
              </a:rPr>
              <a:t>insan</a:t>
            </a:r>
            <a:r>
              <a:rPr sz="1000" b="1" spc="-175" dirty="0">
                <a:solidFill>
                  <a:srgbClr val="1CA26E"/>
                </a:solidFill>
                <a:latin typeface="Verdana"/>
                <a:cs typeface="Verdana"/>
              </a:rPr>
              <a:t> </a:t>
            </a:r>
            <a:r>
              <a:rPr sz="1000" b="1" spc="-114" dirty="0">
                <a:solidFill>
                  <a:srgbClr val="1CA26E"/>
                </a:solidFill>
                <a:latin typeface="Verdana"/>
                <a:cs typeface="Verdana"/>
              </a:rPr>
              <a:t>kaynaklı  </a:t>
            </a:r>
            <a:r>
              <a:rPr sz="1000" b="1" spc="-105" dirty="0">
                <a:solidFill>
                  <a:srgbClr val="1CA26E"/>
                </a:solidFill>
                <a:latin typeface="Verdana"/>
                <a:cs typeface="Verdana"/>
              </a:rPr>
              <a:t>afetlerin; </a:t>
            </a:r>
            <a:r>
              <a:rPr sz="1000" b="1" spc="-150" dirty="0">
                <a:solidFill>
                  <a:srgbClr val="1CA26E"/>
                </a:solidFill>
                <a:latin typeface="Verdana"/>
                <a:cs typeface="Verdana"/>
              </a:rPr>
              <a:t>deprem, </a:t>
            </a:r>
            <a:r>
              <a:rPr sz="1000" b="1" spc="-95" dirty="0">
                <a:solidFill>
                  <a:srgbClr val="1CA26E"/>
                </a:solidFill>
                <a:latin typeface="Verdana"/>
                <a:cs typeface="Verdana"/>
              </a:rPr>
              <a:t>sel, </a:t>
            </a:r>
            <a:r>
              <a:rPr sz="1000" b="1" spc="-130" dirty="0">
                <a:solidFill>
                  <a:srgbClr val="1CA26E"/>
                </a:solidFill>
                <a:latin typeface="Verdana"/>
                <a:cs typeface="Verdana"/>
              </a:rPr>
              <a:t>yangın </a:t>
            </a:r>
            <a:r>
              <a:rPr sz="1000" b="1" spc="-120" dirty="0">
                <a:solidFill>
                  <a:srgbClr val="1CA26E"/>
                </a:solidFill>
                <a:latin typeface="Verdana"/>
                <a:cs typeface="Verdana"/>
              </a:rPr>
              <a:t>ve  </a:t>
            </a:r>
            <a:r>
              <a:rPr sz="1000" b="1" spc="-125" dirty="0">
                <a:solidFill>
                  <a:srgbClr val="1CA26E"/>
                </a:solidFill>
                <a:latin typeface="Verdana"/>
                <a:cs typeface="Verdana"/>
              </a:rPr>
              <a:t>kazaların </a:t>
            </a:r>
            <a:r>
              <a:rPr sz="1000" b="1" spc="-110" dirty="0">
                <a:solidFill>
                  <a:srgbClr val="1CA26E"/>
                </a:solidFill>
                <a:latin typeface="Verdana"/>
                <a:cs typeface="Verdana"/>
              </a:rPr>
              <a:t>çok </a:t>
            </a:r>
            <a:r>
              <a:rPr sz="1000" b="1" spc="-90" dirty="0">
                <a:solidFill>
                  <a:srgbClr val="1CA26E"/>
                </a:solidFill>
                <a:latin typeface="Verdana"/>
                <a:cs typeface="Verdana"/>
              </a:rPr>
              <a:t>sık </a:t>
            </a:r>
            <a:r>
              <a:rPr sz="1000" b="1" spc="-120" dirty="0">
                <a:solidFill>
                  <a:srgbClr val="1CA26E"/>
                </a:solidFill>
                <a:latin typeface="Verdana"/>
                <a:cs typeface="Verdana"/>
              </a:rPr>
              <a:t>yaşandığı bir  </a:t>
            </a:r>
            <a:r>
              <a:rPr sz="1000" b="1" spc="-125" dirty="0">
                <a:solidFill>
                  <a:srgbClr val="1CA26E"/>
                </a:solidFill>
                <a:latin typeface="Verdana"/>
                <a:cs typeface="Verdana"/>
              </a:rPr>
              <a:t>coğrafyadadır.</a:t>
            </a:r>
            <a:endParaRPr sz="1000" dirty="0">
              <a:latin typeface="Verdana"/>
              <a:cs typeface="Verdan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850"/>
              </a:spcBef>
            </a:pPr>
            <a:r>
              <a:rPr sz="1000" b="1" spc="-50" dirty="0">
                <a:solidFill>
                  <a:srgbClr val="304053"/>
                </a:solidFill>
                <a:latin typeface="Arial"/>
                <a:cs typeface="Arial"/>
              </a:rPr>
              <a:t>Acil </a:t>
            </a:r>
            <a:r>
              <a:rPr sz="1000" b="1" spc="-55" dirty="0">
                <a:solidFill>
                  <a:srgbClr val="304053"/>
                </a:solidFill>
                <a:latin typeface="Arial"/>
                <a:cs typeface="Arial"/>
              </a:rPr>
              <a:t>durumlarda; </a:t>
            </a:r>
            <a:r>
              <a:rPr sz="1000" spc="-10" dirty="0">
                <a:solidFill>
                  <a:srgbClr val="304053"/>
                </a:solidFill>
                <a:latin typeface="Arial"/>
                <a:cs typeface="Arial"/>
              </a:rPr>
              <a:t>her </a:t>
            </a:r>
            <a:r>
              <a:rPr sz="1000" spc="-35" dirty="0">
                <a:solidFill>
                  <a:srgbClr val="304053"/>
                </a:solidFill>
                <a:latin typeface="Arial"/>
                <a:cs typeface="Arial"/>
              </a:rPr>
              <a:t>zaman </a:t>
            </a:r>
            <a:r>
              <a:rPr sz="1000" spc="-20" dirty="0">
                <a:solidFill>
                  <a:srgbClr val="304053"/>
                </a:solidFill>
                <a:latin typeface="Arial"/>
                <a:cs typeface="Arial"/>
              </a:rPr>
              <a:t>ve </a:t>
            </a:r>
            <a:r>
              <a:rPr sz="1000" spc="-10" dirty="0">
                <a:solidFill>
                  <a:srgbClr val="304053"/>
                </a:solidFill>
                <a:latin typeface="Arial"/>
                <a:cs typeface="Arial"/>
              </a:rPr>
              <a:t>her  yerden </a:t>
            </a:r>
            <a:r>
              <a:rPr sz="1000" spc="-15" dirty="0">
                <a:solidFill>
                  <a:srgbClr val="304053"/>
                </a:solidFill>
                <a:latin typeface="Arial"/>
                <a:cs typeface="Arial"/>
              </a:rPr>
              <a:t>Acil </a:t>
            </a:r>
            <a:r>
              <a:rPr sz="1000" spc="-45" dirty="0">
                <a:solidFill>
                  <a:srgbClr val="304053"/>
                </a:solidFill>
                <a:latin typeface="Arial"/>
                <a:cs typeface="Arial"/>
              </a:rPr>
              <a:t>Çağrı </a:t>
            </a:r>
            <a:r>
              <a:rPr sz="1000" spc="-30" dirty="0">
                <a:solidFill>
                  <a:srgbClr val="304053"/>
                </a:solidFill>
                <a:latin typeface="Arial"/>
                <a:cs typeface="Arial"/>
              </a:rPr>
              <a:t>numarasını</a:t>
            </a:r>
            <a:r>
              <a:rPr sz="1000" spc="-185" dirty="0">
                <a:solidFill>
                  <a:srgbClr val="30405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04053"/>
                </a:solidFill>
                <a:latin typeface="Arial"/>
                <a:cs typeface="Arial"/>
              </a:rPr>
              <a:t>arayarak  </a:t>
            </a:r>
            <a:r>
              <a:rPr sz="1000" spc="-5" dirty="0">
                <a:solidFill>
                  <a:srgbClr val="304053"/>
                </a:solidFill>
                <a:latin typeface="Arial"/>
                <a:cs typeface="Arial"/>
              </a:rPr>
              <a:t>ücretsiz </a:t>
            </a:r>
            <a:r>
              <a:rPr sz="1000" spc="-15" dirty="0">
                <a:solidFill>
                  <a:srgbClr val="304053"/>
                </a:solidFill>
                <a:latin typeface="Arial"/>
                <a:cs typeface="Arial"/>
              </a:rPr>
              <a:t>bir </a:t>
            </a:r>
            <a:r>
              <a:rPr sz="1000" spc="-20" dirty="0">
                <a:solidFill>
                  <a:srgbClr val="304053"/>
                </a:solidFill>
                <a:latin typeface="Arial"/>
                <a:cs typeface="Arial"/>
              </a:rPr>
              <a:t>şekilde </a:t>
            </a:r>
            <a:r>
              <a:rPr sz="1000" spc="-25" dirty="0">
                <a:solidFill>
                  <a:srgbClr val="304053"/>
                </a:solidFill>
                <a:latin typeface="Arial"/>
                <a:cs typeface="Arial"/>
              </a:rPr>
              <a:t>yardım </a:t>
            </a:r>
            <a:r>
              <a:rPr sz="1000" spc="-15" dirty="0">
                <a:solidFill>
                  <a:srgbClr val="304053"/>
                </a:solidFill>
                <a:latin typeface="Arial"/>
                <a:cs typeface="Arial"/>
              </a:rPr>
              <a:t>talebinde  </a:t>
            </a:r>
            <a:r>
              <a:rPr sz="1000" spc="-25" dirty="0">
                <a:solidFill>
                  <a:srgbClr val="304053"/>
                </a:solidFill>
                <a:latin typeface="Arial"/>
                <a:cs typeface="Arial"/>
              </a:rPr>
              <a:t>bulunabilirsiniz.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7974" y="882368"/>
            <a:ext cx="3974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540" algn="l"/>
              </a:tabLst>
            </a:pPr>
            <a:r>
              <a:rPr sz="1000" b="1" u="heavy" spc="-165" dirty="0">
                <a:solidFill>
                  <a:srgbClr val="1CA26E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	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27" y="497219"/>
            <a:ext cx="2927839" cy="2324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150" dirty="0" err="1">
                <a:solidFill>
                  <a:srgbClr val="A92041"/>
                </a:solidFill>
                <a:latin typeface="Verdana"/>
                <a:cs typeface="Verdana"/>
              </a:rPr>
              <a:t>Türkiye</a:t>
            </a:r>
            <a:r>
              <a:rPr sz="1400" b="1" spc="-229" dirty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lang="tr-TR" sz="1400" b="1" spc="-229" dirty="0" smtClean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sz="1400" b="1" spc="-110" dirty="0" err="1" smtClean="0">
                <a:solidFill>
                  <a:srgbClr val="A92041"/>
                </a:solidFill>
                <a:latin typeface="Verdana"/>
                <a:cs typeface="Verdana"/>
              </a:rPr>
              <a:t>afet</a:t>
            </a:r>
            <a:r>
              <a:rPr sz="1400" b="1" spc="-229" dirty="0" smtClean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sz="1400" b="1" spc="-120" dirty="0">
                <a:solidFill>
                  <a:srgbClr val="A92041"/>
                </a:solidFill>
                <a:latin typeface="Verdana"/>
                <a:cs typeface="Verdana"/>
              </a:rPr>
              <a:t>riski</a:t>
            </a:r>
            <a:r>
              <a:rPr sz="1400" b="1" spc="-225" dirty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sz="1400" b="1" spc="-140" dirty="0">
                <a:solidFill>
                  <a:srgbClr val="A92041"/>
                </a:solidFill>
                <a:latin typeface="Verdana"/>
                <a:cs typeface="Verdana"/>
              </a:rPr>
              <a:t>yüksek</a:t>
            </a:r>
            <a:r>
              <a:rPr sz="1400" b="1" spc="-229" dirty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A92041"/>
                </a:solidFill>
                <a:latin typeface="Verdana"/>
                <a:cs typeface="Verdana"/>
              </a:rPr>
              <a:t>bir</a:t>
            </a:r>
            <a:r>
              <a:rPr sz="1400" b="1" spc="-254" dirty="0">
                <a:solidFill>
                  <a:srgbClr val="A92041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A92041"/>
                </a:solidFill>
                <a:latin typeface="Verdana"/>
                <a:cs typeface="Verdana"/>
              </a:rPr>
              <a:t>ülkedir.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20923" y="817808"/>
            <a:ext cx="1525605" cy="1393046"/>
            <a:chOff x="2617074" y="819010"/>
            <a:chExt cx="1523365" cy="1395095"/>
          </a:xfrm>
        </p:grpSpPr>
        <p:sp>
          <p:nvSpPr>
            <p:cNvPr id="9" name="object 9"/>
            <p:cNvSpPr/>
            <p:nvPr/>
          </p:nvSpPr>
          <p:spPr>
            <a:xfrm>
              <a:off x="2748965" y="937013"/>
              <a:ext cx="1275080" cy="1275080"/>
            </a:xfrm>
            <a:custGeom>
              <a:avLst/>
              <a:gdLst/>
              <a:ahLst/>
              <a:cxnLst/>
              <a:rect l="l" t="t" r="r" b="b"/>
              <a:pathLst>
                <a:path w="1275079" h="1275080">
                  <a:moveTo>
                    <a:pt x="637311" y="0"/>
                  </a:moveTo>
                  <a:lnTo>
                    <a:pt x="589749" y="1748"/>
                  </a:lnTo>
                  <a:lnTo>
                    <a:pt x="543136" y="6910"/>
                  </a:lnTo>
                  <a:lnTo>
                    <a:pt x="497595" y="15363"/>
                  </a:lnTo>
                  <a:lnTo>
                    <a:pt x="453250" y="26983"/>
                  </a:lnTo>
                  <a:lnTo>
                    <a:pt x="410224" y="41648"/>
                  </a:lnTo>
                  <a:lnTo>
                    <a:pt x="368641" y="59234"/>
                  </a:lnTo>
                  <a:lnTo>
                    <a:pt x="328622" y="79618"/>
                  </a:lnTo>
                  <a:lnTo>
                    <a:pt x="290292" y="102676"/>
                  </a:lnTo>
                  <a:lnTo>
                    <a:pt x="253774" y="128286"/>
                  </a:lnTo>
                  <a:lnTo>
                    <a:pt x="219192" y="156323"/>
                  </a:lnTo>
                  <a:lnTo>
                    <a:pt x="186667" y="186666"/>
                  </a:lnTo>
                  <a:lnTo>
                    <a:pt x="156324" y="219190"/>
                  </a:lnTo>
                  <a:lnTo>
                    <a:pt x="128287" y="253772"/>
                  </a:lnTo>
                  <a:lnTo>
                    <a:pt x="102677" y="290289"/>
                  </a:lnTo>
                  <a:lnTo>
                    <a:pt x="79618" y="328618"/>
                  </a:lnTo>
                  <a:lnTo>
                    <a:pt x="59234" y="368636"/>
                  </a:lnTo>
                  <a:lnTo>
                    <a:pt x="41648" y="410219"/>
                  </a:lnTo>
                  <a:lnTo>
                    <a:pt x="26983" y="453243"/>
                  </a:lnTo>
                  <a:lnTo>
                    <a:pt x="15363" y="497587"/>
                  </a:lnTo>
                  <a:lnTo>
                    <a:pt x="6910" y="543126"/>
                  </a:lnTo>
                  <a:lnTo>
                    <a:pt x="1748" y="589738"/>
                  </a:lnTo>
                  <a:lnTo>
                    <a:pt x="0" y="637298"/>
                  </a:lnTo>
                  <a:lnTo>
                    <a:pt x="1748" y="684862"/>
                  </a:lnTo>
                  <a:lnTo>
                    <a:pt x="6910" y="731476"/>
                  </a:lnTo>
                  <a:lnTo>
                    <a:pt x="15363" y="777016"/>
                  </a:lnTo>
                  <a:lnTo>
                    <a:pt x="26983" y="821361"/>
                  </a:lnTo>
                  <a:lnTo>
                    <a:pt x="41648" y="864386"/>
                  </a:lnTo>
                  <a:lnTo>
                    <a:pt x="59234" y="905969"/>
                  </a:lnTo>
                  <a:lnTo>
                    <a:pt x="79618" y="945986"/>
                  </a:lnTo>
                  <a:lnTo>
                    <a:pt x="102677" y="984315"/>
                  </a:lnTo>
                  <a:lnTo>
                    <a:pt x="128287" y="1020831"/>
                  </a:lnTo>
                  <a:lnTo>
                    <a:pt x="156324" y="1055412"/>
                  </a:lnTo>
                  <a:lnTo>
                    <a:pt x="186667" y="1087934"/>
                  </a:lnTo>
                  <a:lnTo>
                    <a:pt x="219192" y="1118274"/>
                  </a:lnTo>
                  <a:lnTo>
                    <a:pt x="253774" y="1146310"/>
                  </a:lnTo>
                  <a:lnTo>
                    <a:pt x="290292" y="1171918"/>
                  </a:lnTo>
                  <a:lnTo>
                    <a:pt x="328622" y="1194974"/>
                  </a:lnTo>
                  <a:lnTo>
                    <a:pt x="368641" y="1215356"/>
                  </a:lnTo>
                  <a:lnTo>
                    <a:pt x="410224" y="1232940"/>
                  </a:lnTo>
                  <a:lnTo>
                    <a:pt x="453250" y="1247604"/>
                  </a:lnTo>
                  <a:lnTo>
                    <a:pt x="497595" y="1259223"/>
                  </a:lnTo>
                  <a:lnTo>
                    <a:pt x="543136" y="1267675"/>
                  </a:lnTo>
                  <a:lnTo>
                    <a:pt x="589749" y="1272836"/>
                  </a:lnTo>
                  <a:lnTo>
                    <a:pt x="637311" y="1274584"/>
                  </a:lnTo>
                  <a:lnTo>
                    <a:pt x="684873" y="1272836"/>
                  </a:lnTo>
                  <a:lnTo>
                    <a:pt x="731486" y="1267675"/>
                  </a:lnTo>
                  <a:lnTo>
                    <a:pt x="777026" y="1259223"/>
                  </a:lnTo>
                  <a:lnTo>
                    <a:pt x="821370" y="1247604"/>
                  </a:lnTo>
                  <a:lnTo>
                    <a:pt x="864396" y="1232940"/>
                  </a:lnTo>
                  <a:lnTo>
                    <a:pt x="905979" y="1215356"/>
                  </a:lnTo>
                  <a:lnTo>
                    <a:pt x="945997" y="1194974"/>
                  </a:lnTo>
                  <a:lnTo>
                    <a:pt x="984326" y="1171918"/>
                  </a:lnTo>
                  <a:lnTo>
                    <a:pt x="1020843" y="1146310"/>
                  </a:lnTo>
                  <a:lnTo>
                    <a:pt x="1055425" y="1118274"/>
                  </a:lnTo>
                  <a:lnTo>
                    <a:pt x="1087948" y="1087934"/>
                  </a:lnTo>
                  <a:lnTo>
                    <a:pt x="1118290" y="1055412"/>
                  </a:lnTo>
                  <a:lnTo>
                    <a:pt x="1146327" y="1020831"/>
                  </a:lnTo>
                  <a:lnTo>
                    <a:pt x="1171936" y="984315"/>
                  </a:lnTo>
                  <a:lnTo>
                    <a:pt x="1194994" y="945986"/>
                  </a:lnTo>
                  <a:lnTo>
                    <a:pt x="1215377" y="905969"/>
                  </a:lnTo>
                  <a:lnTo>
                    <a:pt x="1232962" y="864386"/>
                  </a:lnTo>
                  <a:lnTo>
                    <a:pt x="1247627" y="821361"/>
                  </a:lnTo>
                  <a:lnTo>
                    <a:pt x="1259247" y="777016"/>
                  </a:lnTo>
                  <a:lnTo>
                    <a:pt x="1267700" y="731476"/>
                  </a:lnTo>
                  <a:lnTo>
                    <a:pt x="1272862" y="684862"/>
                  </a:lnTo>
                  <a:lnTo>
                    <a:pt x="1274610" y="637298"/>
                  </a:lnTo>
                  <a:lnTo>
                    <a:pt x="1272862" y="589738"/>
                  </a:lnTo>
                  <a:lnTo>
                    <a:pt x="1267700" y="543126"/>
                  </a:lnTo>
                  <a:lnTo>
                    <a:pt x="1259247" y="497587"/>
                  </a:lnTo>
                  <a:lnTo>
                    <a:pt x="1247627" y="453243"/>
                  </a:lnTo>
                  <a:lnTo>
                    <a:pt x="1232962" y="410219"/>
                  </a:lnTo>
                  <a:lnTo>
                    <a:pt x="1215377" y="368636"/>
                  </a:lnTo>
                  <a:lnTo>
                    <a:pt x="1194994" y="328618"/>
                  </a:lnTo>
                  <a:lnTo>
                    <a:pt x="1171936" y="290289"/>
                  </a:lnTo>
                  <a:lnTo>
                    <a:pt x="1146327" y="253772"/>
                  </a:lnTo>
                  <a:lnTo>
                    <a:pt x="1118290" y="219190"/>
                  </a:lnTo>
                  <a:lnTo>
                    <a:pt x="1087948" y="186666"/>
                  </a:lnTo>
                  <a:lnTo>
                    <a:pt x="1055425" y="156323"/>
                  </a:lnTo>
                  <a:lnTo>
                    <a:pt x="1020843" y="128286"/>
                  </a:lnTo>
                  <a:lnTo>
                    <a:pt x="984326" y="102676"/>
                  </a:lnTo>
                  <a:lnTo>
                    <a:pt x="945997" y="79618"/>
                  </a:lnTo>
                  <a:lnTo>
                    <a:pt x="905979" y="59234"/>
                  </a:lnTo>
                  <a:lnTo>
                    <a:pt x="864396" y="41648"/>
                  </a:lnTo>
                  <a:lnTo>
                    <a:pt x="821370" y="26983"/>
                  </a:lnTo>
                  <a:lnTo>
                    <a:pt x="777026" y="15363"/>
                  </a:lnTo>
                  <a:lnTo>
                    <a:pt x="731486" y="6910"/>
                  </a:lnTo>
                  <a:lnTo>
                    <a:pt x="684873" y="1748"/>
                  </a:lnTo>
                  <a:lnTo>
                    <a:pt x="637311" y="0"/>
                  </a:lnTo>
                  <a:close/>
                </a:path>
              </a:pathLst>
            </a:custGeom>
            <a:solidFill>
              <a:srgbClr val="31B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6138" y="1125245"/>
              <a:ext cx="900430" cy="899160"/>
            </a:xfrm>
            <a:custGeom>
              <a:avLst/>
              <a:gdLst/>
              <a:ahLst/>
              <a:cxnLst/>
              <a:rect l="l" t="t" r="r" b="b"/>
              <a:pathLst>
                <a:path w="900429" h="899160">
                  <a:moveTo>
                    <a:pt x="450113" y="0"/>
                  </a:moveTo>
                  <a:lnTo>
                    <a:pt x="401068" y="2540"/>
                  </a:lnTo>
                  <a:lnTo>
                    <a:pt x="353553" y="10159"/>
                  </a:lnTo>
                  <a:lnTo>
                    <a:pt x="307843" y="22859"/>
                  </a:lnTo>
                  <a:lnTo>
                    <a:pt x="264211" y="39369"/>
                  </a:lnTo>
                  <a:lnTo>
                    <a:pt x="222932" y="60959"/>
                  </a:lnTo>
                  <a:lnTo>
                    <a:pt x="184282" y="86359"/>
                  </a:lnTo>
                  <a:lnTo>
                    <a:pt x="148535" y="115569"/>
                  </a:lnTo>
                  <a:lnTo>
                    <a:pt x="115964" y="148589"/>
                  </a:lnTo>
                  <a:lnTo>
                    <a:pt x="86846" y="184150"/>
                  </a:lnTo>
                  <a:lnTo>
                    <a:pt x="61453" y="222250"/>
                  </a:lnTo>
                  <a:lnTo>
                    <a:pt x="40062" y="264159"/>
                  </a:lnTo>
                  <a:lnTo>
                    <a:pt x="22947" y="307339"/>
                  </a:lnTo>
                  <a:lnTo>
                    <a:pt x="10381" y="353059"/>
                  </a:lnTo>
                  <a:lnTo>
                    <a:pt x="2641" y="400050"/>
                  </a:lnTo>
                  <a:lnTo>
                    <a:pt x="0" y="449580"/>
                  </a:lnTo>
                  <a:lnTo>
                    <a:pt x="2641" y="499109"/>
                  </a:lnTo>
                  <a:lnTo>
                    <a:pt x="10381" y="546100"/>
                  </a:lnTo>
                  <a:lnTo>
                    <a:pt x="22947" y="591819"/>
                  </a:lnTo>
                  <a:lnTo>
                    <a:pt x="40062" y="635000"/>
                  </a:lnTo>
                  <a:lnTo>
                    <a:pt x="61453" y="676910"/>
                  </a:lnTo>
                  <a:lnTo>
                    <a:pt x="86846" y="715010"/>
                  </a:lnTo>
                  <a:lnTo>
                    <a:pt x="115964" y="751840"/>
                  </a:lnTo>
                  <a:lnTo>
                    <a:pt x="148535" y="783590"/>
                  </a:lnTo>
                  <a:lnTo>
                    <a:pt x="184282" y="812800"/>
                  </a:lnTo>
                  <a:lnTo>
                    <a:pt x="222932" y="838200"/>
                  </a:lnTo>
                  <a:lnTo>
                    <a:pt x="264211" y="859790"/>
                  </a:lnTo>
                  <a:lnTo>
                    <a:pt x="307843" y="876300"/>
                  </a:lnTo>
                  <a:lnTo>
                    <a:pt x="353553" y="889000"/>
                  </a:lnTo>
                  <a:lnTo>
                    <a:pt x="401068" y="896619"/>
                  </a:lnTo>
                  <a:lnTo>
                    <a:pt x="450113" y="899160"/>
                  </a:lnTo>
                  <a:lnTo>
                    <a:pt x="499162" y="896619"/>
                  </a:lnTo>
                  <a:lnTo>
                    <a:pt x="546681" y="889000"/>
                  </a:lnTo>
                  <a:lnTo>
                    <a:pt x="592394" y="876300"/>
                  </a:lnTo>
                  <a:lnTo>
                    <a:pt x="636028" y="859790"/>
                  </a:lnTo>
                  <a:lnTo>
                    <a:pt x="677308" y="838200"/>
                  </a:lnTo>
                  <a:lnTo>
                    <a:pt x="715959" y="812800"/>
                  </a:lnTo>
                  <a:lnTo>
                    <a:pt x="751707" y="783590"/>
                  </a:lnTo>
                  <a:lnTo>
                    <a:pt x="766038" y="769619"/>
                  </a:lnTo>
                  <a:lnTo>
                    <a:pt x="337774" y="769619"/>
                  </a:lnTo>
                  <a:lnTo>
                    <a:pt x="314902" y="759460"/>
                  </a:lnTo>
                  <a:lnTo>
                    <a:pt x="259804" y="693419"/>
                  </a:lnTo>
                  <a:lnTo>
                    <a:pt x="232373" y="647700"/>
                  </a:lnTo>
                  <a:lnTo>
                    <a:pt x="208219" y="600710"/>
                  </a:lnTo>
                  <a:lnTo>
                    <a:pt x="189740" y="558800"/>
                  </a:lnTo>
                  <a:lnTo>
                    <a:pt x="179334" y="527050"/>
                  </a:lnTo>
                  <a:lnTo>
                    <a:pt x="179400" y="509269"/>
                  </a:lnTo>
                  <a:lnTo>
                    <a:pt x="183680" y="480059"/>
                  </a:lnTo>
                  <a:lnTo>
                    <a:pt x="164223" y="447039"/>
                  </a:lnTo>
                  <a:lnTo>
                    <a:pt x="132822" y="420369"/>
                  </a:lnTo>
                  <a:lnTo>
                    <a:pt x="101269" y="410209"/>
                  </a:lnTo>
                  <a:lnTo>
                    <a:pt x="86771" y="400050"/>
                  </a:lnTo>
                  <a:lnTo>
                    <a:pt x="70777" y="372109"/>
                  </a:lnTo>
                  <a:lnTo>
                    <a:pt x="58164" y="339089"/>
                  </a:lnTo>
                  <a:lnTo>
                    <a:pt x="53809" y="311150"/>
                  </a:lnTo>
                  <a:lnTo>
                    <a:pt x="61913" y="289559"/>
                  </a:lnTo>
                  <a:lnTo>
                    <a:pt x="83161" y="254000"/>
                  </a:lnTo>
                  <a:lnTo>
                    <a:pt x="114881" y="213359"/>
                  </a:lnTo>
                  <a:lnTo>
                    <a:pt x="154400" y="175259"/>
                  </a:lnTo>
                  <a:lnTo>
                    <a:pt x="199047" y="149859"/>
                  </a:lnTo>
                  <a:lnTo>
                    <a:pt x="246151" y="146050"/>
                  </a:lnTo>
                  <a:lnTo>
                    <a:pt x="253201" y="138429"/>
                  </a:lnTo>
                  <a:lnTo>
                    <a:pt x="255768" y="121919"/>
                  </a:lnTo>
                  <a:lnTo>
                    <a:pt x="257692" y="109219"/>
                  </a:lnTo>
                  <a:lnTo>
                    <a:pt x="262813" y="106679"/>
                  </a:lnTo>
                  <a:lnTo>
                    <a:pt x="295360" y="106679"/>
                  </a:lnTo>
                  <a:lnTo>
                    <a:pt x="295859" y="93979"/>
                  </a:lnTo>
                  <a:lnTo>
                    <a:pt x="309494" y="81279"/>
                  </a:lnTo>
                  <a:lnTo>
                    <a:pt x="708229" y="81279"/>
                  </a:lnTo>
                  <a:lnTo>
                    <a:pt x="677308" y="60959"/>
                  </a:lnTo>
                  <a:lnTo>
                    <a:pt x="636028" y="39369"/>
                  </a:lnTo>
                  <a:lnTo>
                    <a:pt x="592394" y="22859"/>
                  </a:lnTo>
                  <a:lnTo>
                    <a:pt x="546681" y="10159"/>
                  </a:lnTo>
                  <a:lnTo>
                    <a:pt x="499162" y="2540"/>
                  </a:lnTo>
                  <a:lnTo>
                    <a:pt x="450113" y="0"/>
                  </a:lnTo>
                  <a:close/>
                </a:path>
                <a:path w="900429" h="899160">
                  <a:moveTo>
                    <a:pt x="444496" y="439419"/>
                  </a:moveTo>
                  <a:lnTo>
                    <a:pt x="243045" y="439419"/>
                  </a:lnTo>
                  <a:lnTo>
                    <a:pt x="278579" y="449580"/>
                  </a:lnTo>
                  <a:lnTo>
                    <a:pt x="310205" y="471169"/>
                  </a:lnTo>
                  <a:lnTo>
                    <a:pt x="343432" y="496569"/>
                  </a:lnTo>
                  <a:lnTo>
                    <a:pt x="383768" y="514350"/>
                  </a:lnTo>
                  <a:lnTo>
                    <a:pt x="396617" y="533400"/>
                  </a:lnTo>
                  <a:lnTo>
                    <a:pt x="399164" y="577850"/>
                  </a:lnTo>
                  <a:lnTo>
                    <a:pt x="392343" y="635000"/>
                  </a:lnTo>
                  <a:lnTo>
                    <a:pt x="377087" y="698500"/>
                  </a:lnTo>
                  <a:lnTo>
                    <a:pt x="354330" y="758190"/>
                  </a:lnTo>
                  <a:lnTo>
                    <a:pt x="337774" y="769619"/>
                  </a:lnTo>
                  <a:lnTo>
                    <a:pt x="766038" y="769619"/>
                  </a:lnTo>
                  <a:lnTo>
                    <a:pt x="784277" y="751840"/>
                  </a:lnTo>
                  <a:lnTo>
                    <a:pt x="813396" y="715010"/>
                  </a:lnTo>
                  <a:lnTo>
                    <a:pt x="815089" y="712469"/>
                  </a:lnTo>
                  <a:lnTo>
                    <a:pt x="708469" y="712469"/>
                  </a:lnTo>
                  <a:lnTo>
                    <a:pt x="702525" y="711200"/>
                  </a:lnTo>
                  <a:lnTo>
                    <a:pt x="691081" y="690880"/>
                  </a:lnTo>
                  <a:lnTo>
                    <a:pt x="694712" y="664210"/>
                  </a:lnTo>
                  <a:lnTo>
                    <a:pt x="606818" y="664210"/>
                  </a:lnTo>
                  <a:lnTo>
                    <a:pt x="585297" y="646430"/>
                  </a:lnTo>
                  <a:lnTo>
                    <a:pt x="553674" y="601980"/>
                  </a:lnTo>
                  <a:lnTo>
                    <a:pt x="488413" y="499109"/>
                  </a:lnTo>
                  <a:lnTo>
                    <a:pt x="468922" y="474980"/>
                  </a:lnTo>
                  <a:lnTo>
                    <a:pt x="462838" y="471169"/>
                  </a:lnTo>
                  <a:lnTo>
                    <a:pt x="456501" y="462280"/>
                  </a:lnTo>
                  <a:lnTo>
                    <a:pt x="444496" y="439419"/>
                  </a:lnTo>
                  <a:close/>
                </a:path>
                <a:path w="900429" h="899160">
                  <a:moveTo>
                    <a:pt x="748158" y="706119"/>
                  </a:moveTo>
                  <a:lnTo>
                    <a:pt x="740592" y="706119"/>
                  </a:lnTo>
                  <a:lnTo>
                    <a:pt x="725525" y="708660"/>
                  </a:lnTo>
                  <a:lnTo>
                    <a:pt x="716635" y="711200"/>
                  </a:lnTo>
                  <a:lnTo>
                    <a:pt x="708469" y="712469"/>
                  </a:lnTo>
                  <a:lnTo>
                    <a:pt x="815089" y="712469"/>
                  </a:lnTo>
                  <a:lnTo>
                    <a:pt x="816781" y="709930"/>
                  </a:lnTo>
                  <a:lnTo>
                    <a:pt x="761580" y="709930"/>
                  </a:lnTo>
                  <a:lnTo>
                    <a:pt x="755497" y="708660"/>
                  </a:lnTo>
                  <a:lnTo>
                    <a:pt x="748158" y="706119"/>
                  </a:lnTo>
                  <a:close/>
                </a:path>
                <a:path w="900429" h="899160">
                  <a:moveTo>
                    <a:pt x="886717" y="557530"/>
                  </a:moveTo>
                  <a:lnTo>
                    <a:pt x="802347" y="557530"/>
                  </a:lnTo>
                  <a:lnTo>
                    <a:pt x="806818" y="561340"/>
                  </a:lnTo>
                  <a:lnTo>
                    <a:pt x="811072" y="566419"/>
                  </a:lnTo>
                  <a:lnTo>
                    <a:pt x="812647" y="568960"/>
                  </a:lnTo>
                  <a:lnTo>
                    <a:pt x="813269" y="575310"/>
                  </a:lnTo>
                  <a:lnTo>
                    <a:pt x="817295" y="619760"/>
                  </a:lnTo>
                  <a:lnTo>
                    <a:pt x="815976" y="655319"/>
                  </a:lnTo>
                  <a:lnTo>
                    <a:pt x="806592" y="684530"/>
                  </a:lnTo>
                  <a:lnTo>
                    <a:pt x="786422" y="704850"/>
                  </a:lnTo>
                  <a:lnTo>
                    <a:pt x="784174" y="707390"/>
                  </a:lnTo>
                  <a:lnTo>
                    <a:pt x="776592" y="709930"/>
                  </a:lnTo>
                  <a:lnTo>
                    <a:pt x="816781" y="709930"/>
                  </a:lnTo>
                  <a:lnTo>
                    <a:pt x="838787" y="676910"/>
                  </a:lnTo>
                  <a:lnTo>
                    <a:pt x="860178" y="635000"/>
                  </a:lnTo>
                  <a:lnTo>
                    <a:pt x="877293" y="591819"/>
                  </a:lnTo>
                  <a:lnTo>
                    <a:pt x="886717" y="557530"/>
                  </a:lnTo>
                  <a:close/>
                </a:path>
                <a:path w="900429" h="899160">
                  <a:moveTo>
                    <a:pt x="632117" y="318769"/>
                  </a:moveTo>
                  <a:lnTo>
                    <a:pt x="624344" y="318769"/>
                  </a:lnTo>
                  <a:lnTo>
                    <a:pt x="616915" y="321309"/>
                  </a:lnTo>
                  <a:lnTo>
                    <a:pt x="608050" y="330200"/>
                  </a:lnTo>
                  <a:lnTo>
                    <a:pt x="616673" y="334009"/>
                  </a:lnTo>
                  <a:lnTo>
                    <a:pt x="652713" y="353059"/>
                  </a:lnTo>
                  <a:lnTo>
                    <a:pt x="666798" y="361950"/>
                  </a:lnTo>
                  <a:lnTo>
                    <a:pt x="680351" y="372109"/>
                  </a:lnTo>
                  <a:lnTo>
                    <a:pt x="684301" y="374650"/>
                  </a:lnTo>
                  <a:lnTo>
                    <a:pt x="685063" y="375919"/>
                  </a:lnTo>
                  <a:lnTo>
                    <a:pt x="687870" y="384809"/>
                  </a:lnTo>
                  <a:lnTo>
                    <a:pt x="685634" y="387350"/>
                  </a:lnTo>
                  <a:lnTo>
                    <a:pt x="683590" y="389889"/>
                  </a:lnTo>
                  <a:lnTo>
                    <a:pt x="673927" y="416559"/>
                  </a:lnTo>
                  <a:lnTo>
                    <a:pt x="678472" y="439419"/>
                  </a:lnTo>
                  <a:lnTo>
                    <a:pt x="678396" y="463550"/>
                  </a:lnTo>
                  <a:lnTo>
                    <a:pt x="654875" y="499109"/>
                  </a:lnTo>
                  <a:lnTo>
                    <a:pt x="641531" y="535940"/>
                  </a:lnTo>
                  <a:lnTo>
                    <a:pt x="637147" y="589280"/>
                  </a:lnTo>
                  <a:lnTo>
                    <a:pt x="629613" y="637540"/>
                  </a:lnTo>
                  <a:lnTo>
                    <a:pt x="606818" y="664210"/>
                  </a:lnTo>
                  <a:lnTo>
                    <a:pt x="694712" y="664210"/>
                  </a:lnTo>
                  <a:lnTo>
                    <a:pt x="696268" y="652780"/>
                  </a:lnTo>
                  <a:lnTo>
                    <a:pt x="716326" y="609600"/>
                  </a:lnTo>
                  <a:lnTo>
                    <a:pt x="749500" y="574040"/>
                  </a:lnTo>
                  <a:lnTo>
                    <a:pt x="794029" y="557530"/>
                  </a:lnTo>
                  <a:lnTo>
                    <a:pt x="886717" y="557530"/>
                  </a:lnTo>
                  <a:lnTo>
                    <a:pt x="889858" y="546100"/>
                  </a:lnTo>
                  <a:lnTo>
                    <a:pt x="897598" y="499109"/>
                  </a:lnTo>
                  <a:lnTo>
                    <a:pt x="900239" y="449580"/>
                  </a:lnTo>
                  <a:lnTo>
                    <a:pt x="900171" y="448309"/>
                  </a:lnTo>
                  <a:lnTo>
                    <a:pt x="746571" y="448309"/>
                  </a:lnTo>
                  <a:lnTo>
                    <a:pt x="730580" y="435609"/>
                  </a:lnTo>
                  <a:lnTo>
                    <a:pt x="715722" y="411480"/>
                  </a:lnTo>
                  <a:lnTo>
                    <a:pt x="700722" y="383539"/>
                  </a:lnTo>
                  <a:lnTo>
                    <a:pt x="687011" y="359409"/>
                  </a:lnTo>
                  <a:lnTo>
                    <a:pt x="671520" y="339089"/>
                  </a:lnTo>
                  <a:lnTo>
                    <a:pt x="653479" y="323850"/>
                  </a:lnTo>
                  <a:lnTo>
                    <a:pt x="632117" y="318769"/>
                  </a:lnTo>
                  <a:close/>
                </a:path>
                <a:path w="900429" h="899160">
                  <a:moveTo>
                    <a:pt x="313439" y="170179"/>
                  </a:moveTo>
                  <a:lnTo>
                    <a:pt x="308212" y="171450"/>
                  </a:lnTo>
                  <a:lnTo>
                    <a:pt x="305638" y="176529"/>
                  </a:lnTo>
                  <a:lnTo>
                    <a:pt x="328159" y="189229"/>
                  </a:lnTo>
                  <a:lnTo>
                    <a:pt x="356547" y="207009"/>
                  </a:lnTo>
                  <a:lnTo>
                    <a:pt x="372355" y="220979"/>
                  </a:lnTo>
                  <a:lnTo>
                    <a:pt x="357136" y="228600"/>
                  </a:lnTo>
                  <a:lnTo>
                    <a:pt x="301225" y="241300"/>
                  </a:lnTo>
                  <a:lnTo>
                    <a:pt x="266030" y="270509"/>
                  </a:lnTo>
                  <a:lnTo>
                    <a:pt x="245213" y="306069"/>
                  </a:lnTo>
                  <a:lnTo>
                    <a:pt x="232436" y="335280"/>
                  </a:lnTo>
                  <a:lnTo>
                    <a:pt x="221361" y="351789"/>
                  </a:lnTo>
                  <a:lnTo>
                    <a:pt x="209788" y="355600"/>
                  </a:lnTo>
                  <a:lnTo>
                    <a:pt x="183943" y="358139"/>
                  </a:lnTo>
                  <a:lnTo>
                    <a:pt x="152322" y="358139"/>
                  </a:lnTo>
                  <a:lnTo>
                    <a:pt x="137683" y="360680"/>
                  </a:lnTo>
                  <a:lnTo>
                    <a:pt x="129184" y="367030"/>
                  </a:lnTo>
                  <a:lnTo>
                    <a:pt x="129044" y="381000"/>
                  </a:lnTo>
                  <a:lnTo>
                    <a:pt x="152758" y="386080"/>
                  </a:lnTo>
                  <a:lnTo>
                    <a:pt x="169317" y="401319"/>
                  </a:lnTo>
                  <a:lnTo>
                    <a:pt x="183003" y="424180"/>
                  </a:lnTo>
                  <a:lnTo>
                    <a:pt x="198094" y="452119"/>
                  </a:lnTo>
                  <a:lnTo>
                    <a:pt x="243045" y="439419"/>
                  </a:lnTo>
                  <a:lnTo>
                    <a:pt x="444496" y="439419"/>
                  </a:lnTo>
                  <a:lnTo>
                    <a:pt x="434491" y="420369"/>
                  </a:lnTo>
                  <a:lnTo>
                    <a:pt x="419087" y="383539"/>
                  </a:lnTo>
                  <a:lnTo>
                    <a:pt x="414370" y="345439"/>
                  </a:lnTo>
                  <a:lnTo>
                    <a:pt x="428155" y="309880"/>
                  </a:lnTo>
                  <a:lnTo>
                    <a:pt x="446811" y="297180"/>
                  </a:lnTo>
                  <a:lnTo>
                    <a:pt x="533890" y="297180"/>
                  </a:lnTo>
                  <a:lnTo>
                    <a:pt x="546709" y="287019"/>
                  </a:lnTo>
                  <a:lnTo>
                    <a:pt x="426504" y="287019"/>
                  </a:lnTo>
                  <a:lnTo>
                    <a:pt x="407908" y="278130"/>
                  </a:lnTo>
                  <a:lnTo>
                    <a:pt x="409549" y="251459"/>
                  </a:lnTo>
                  <a:lnTo>
                    <a:pt x="422296" y="215900"/>
                  </a:lnTo>
                  <a:lnTo>
                    <a:pt x="437019" y="185419"/>
                  </a:lnTo>
                  <a:lnTo>
                    <a:pt x="437686" y="184150"/>
                  </a:lnTo>
                  <a:lnTo>
                    <a:pt x="345439" y="184150"/>
                  </a:lnTo>
                  <a:lnTo>
                    <a:pt x="329450" y="177800"/>
                  </a:lnTo>
                  <a:lnTo>
                    <a:pt x="320718" y="173989"/>
                  </a:lnTo>
                  <a:lnTo>
                    <a:pt x="313439" y="170179"/>
                  </a:lnTo>
                  <a:close/>
                </a:path>
                <a:path w="900429" h="899160">
                  <a:moveTo>
                    <a:pt x="799781" y="361950"/>
                  </a:moveTo>
                  <a:lnTo>
                    <a:pt x="790973" y="386080"/>
                  </a:lnTo>
                  <a:lnTo>
                    <a:pt x="780715" y="420369"/>
                  </a:lnTo>
                  <a:lnTo>
                    <a:pt x="764971" y="444500"/>
                  </a:lnTo>
                  <a:lnTo>
                    <a:pt x="746571" y="448309"/>
                  </a:lnTo>
                  <a:lnTo>
                    <a:pt x="900171" y="448309"/>
                  </a:lnTo>
                  <a:lnTo>
                    <a:pt x="898614" y="419100"/>
                  </a:lnTo>
                  <a:lnTo>
                    <a:pt x="844943" y="419100"/>
                  </a:lnTo>
                  <a:lnTo>
                    <a:pt x="823084" y="416559"/>
                  </a:lnTo>
                  <a:lnTo>
                    <a:pt x="816319" y="405130"/>
                  </a:lnTo>
                  <a:lnTo>
                    <a:pt x="815423" y="388619"/>
                  </a:lnTo>
                  <a:lnTo>
                    <a:pt x="811174" y="369569"/>
                  </a:lnTo>
                  <a:lnTo>
                    <a:pt x="799781" y="361950"/>
                  </a:lnTo>
                  <a:close/>
                </a:path>
                <a:path w="900429" h="899160">
                  <a:moveTo>
                    <a:pt x="751707" y="115569"/>
                  </a:moveTo>
                  <a:lnTo>
                    <a:pt x="637073" y="115569"/>
                  </a:lnTo>
                  <a:lnTo>
                    <a:pt x="674804" y="121919"/>
                  </a:lnTo>
                  <a:lnTo>
                    <a:pt x="709858" y="137159"/>
                  </a:lnTo>
                  <a:lnTo>
                    <a:pt x="770857" y="184150"/>
                  </a:lnTo>
                  <a:lnTo>
                    <a:pt x="796262" y="217169"/>
                  </a:lnTo>
                  <a:lnTo>
                    <a:pt x="817910" y="256539"/>
                  </a:lnTo>
                  <a:lnTo>
                    <a:pt x="835532" y="299719"/>
                  </a:lnTo>
                  <a:lnTo>
                    <a:pt x="848858" y="347980"/>
                  </a:lnTo>
                  <a:lnTo>
                    <a:pt x="857618" y="400050"/>
                  </a:lnTo>
                  <a:lnTo>
                    <a:pt x="858240" y="406400"/>
                  </a:lnTo>
                  <a:lnTo>
                    <a:pt x="859828" y="412750"/>
                  </a:lnTo>
                  <a:lnTo>
                    <a:pt x="856996" y="415289"/>
                  </a:lnTo>
                  <a:lnTo>
                    <a:pt x="853757" y="417830"/>
                  </a:lnTo>
                  <a:lnTo>
                    <a:pt x="848525" y="417830"/>
                  </a:lnTo>
                  <a:lnTo>
                    <a:pt x="844943" y="419100"/>
                  </a:lnTo>
                  <a:lnTo>
                    <a:pt x="898614" y="419100"/>
                  </a:lnTo>
                  <a:lnTo>
                    <a:pt x="897598" y="400050"/>
                  </a:lnTo>
                  <a:lnTo>
                    <a:pt x="889858" y="353059"/>
                  </a:lnTo>
                  <a:lnTo>
                    <a:pt x="877293" y="307339"/>
                  </a:lnTo>
                  <a:lnTo>
                    <a:pt x="860178" y="264159"/>
                  </a:lnTo>
                  <a:lnTo>
                    <a:pt x="838787" y="222250"/>
                  </a:lnTo>
                  <a:lnTo>
                    <a:pt x="813396" y="184150"/>
                  </a:lnTo>
                  <a:lnTo>
                    <a:pt x="784277" y="148589"/>
                  </a:lnTo>
                  <a:lnTo>
                    <a:pt x="751707" y="115569"/>
                  </a:lnTo>
                  <a:close/>
                </a:path>
                <a:path w="900429" h="899160">
                  <a:moveTo>
                    <a:pt x="533890" y="297180"/>
                  </a:moveTo>
                  <a:lnTo>
                    <a:pt x="446811" y="297180"/>
                  </a:lnTo>
                  <a:lnTo>
                    <a:pt x="453872" y="299719"/>
                  </a:lnTo>
                  <a:lnTo>
                    <a:pt x="460756" y="300989"/>
                  </a:lnTo>
                  <a:lnTo>
                    <a:pt x="486135" y="303530"/>
                  </a:lnTo>
                  <a:lnTo>
                    <a:pt x="507833" y="306069"/>
                  </a:lnTo>
                  <a:lnTo>
                    <a:pt x="527480" y="302259"/>
                  </a:lnTo>
                  <a:lnTo>
                    <a:pt x="533890" y="297180"/>
                  </a:lnTo>
                  <a:close/>
                </a:path>
                <a:path w="900429" h="899160">
                  <a:moveTo>
                    <a:pt x="494684" y="279400"/>
                  </a:moveTo>
                  <a:lnTo>
                    <a:pt x="466746" y="281939"/>
                  </a:lnTo>
                  <a:lnTo>
                    <a:pt x="426504" y="287019"/>
                  </a:lnTo>
                  <a:lnTo>
                    <a:pt x="546709" y="287019"/>
                  </a:lnTo>
                  <a:lnTo>
                    <a:pt x="518583" y="280669"/>
                  </a:lnTo>
                  <a:lnTo>
                    <a:pt x="494684" y="279400"/>
                  </a:lnTo>
                  <a:close/>
                </a:path>
                <a:path w="900429" h="899160">
                  <a:moveTo>
                    <a:pt x="708229" y="81279"/>
                  </a:moveTo>
                  <a:lnTo>
                    <a:pt x="339520" y="81279"/>
                  </a:lnTo>
                  <a:lnTo>
                    <a:pt x="368848" y="96519"/>
                  </a:lnTo>
                  <a:lnTo>
                    <a:pt x="380390" y="133350"/>
                  </a:lnTo>
                  <a:lnTo>
                    <a:pt x="373602" y="168909"/>
                  </a:lnTo>
                  <a:lnTo>
                    <a:pt x="361054" y="182879"/>
                  </a:lnTo>
                  <a:lnTo>
                    <a:pt x="345439" y="184150"/>
                  </a:lnTo>
                  <a:lnTo>
                    <a:pt x="437686" y="184150"/>
                  </a:lnTo>
                  <a:lnTo>
                    <a:pt x="439685" y="180339"/>
                  </a:lnTo>
                  <a:lnTo>
                    <a:pt x="442618" y="172719"/>
                  </a:lnTo>
                  <a:lnTo>
                    <a:pt x="445769" y="166369"/>
                  </a:lnTo>
                  <a:lnTo>
                    <a:pt x="449084" y="160019"/>
                  </a:lnTo>
                  <a:lnTo>
                    <a:pt x="450570" y="158750"/>
                  </a:lnTo>
                  <a:lnTo>
                    <a:pt x="490099" y="158750"/>
                  </a:lnTo>
                  <a:lnTo>
                    <a:pt x="509708" y="149859"/>
                  </a:lnTo>
                  <a:lnTo>
                    <a:pt x="533051" y="134619"/>
                  </a:lnTo>
                  <a:lnTo>
                    <a:pt x="554659" y="124459"/>
                  </a:lnTo>
                  <a:lnTo>
                    <a:pt x="596935" y="115569"/>
                  </a:lnTo>
                  <a:lnTo>
                    <a:pt x="751707" y="115569"/>
                  </a:lnTo>
                  <a:lnTo>
                    <a:pt x="715959" y="86359"/>
                  </a:lnTo>
                  <a:lnTo>
                    <a:pt x="708229" y="81279"/>
                  </a:lnTo>
                  <a:close/>
                </a:path>
                <a:path w="900429" h="899160">
                  <a:moveTo>
                    <a:pt x="490099" y="158750"/>
                  </a:moveTo>
                  <a:lnTo>
                    <a:pt x="450570" y="158750"/>
                  </a:lnTo>
                  <a:lnTo>
                    <a:pt x="455079" y="160019"/>
                  </a:lnTo>
                  <a:lnTo>
                    <a:pt x="457288" y="161289"/>
                  </a:lnTo>
                  <a:lnTo>
                    <a:pt x="484497" y="161289"/>
                  </a:lnTo>
                  <a:lnTo>
                    <a:pt x="490099" y="158750"/>
                  </a:lnTo>
                  <a:close/>
                </a:path>
                <a:path w="900429" h="899160">
                  <a:moveTo>
                    <a:pt x="295360" y="106679"/>
                  </a:moveTo>
                  <a:lnTo>
                    <a:pt x="262813" y="106679"/>
                  </a:lnTo>
                  <a:lnTo>
                    <a:pt x="279483" y="121919"/>
                  </a:lnTo>
                  <a:lnTo>
                    <a:pt x="289752" y="128269"/>
                  </a:lnTo>
                  <a:lnTo>
                    <a:pt x="294812" y="120650"/>
                  </a:lnTo>
                  <a:lnTo>
                    <a:pt x="295360" y="106679"/>
                  </a:lnTo>
                  <a:close/>
                </a:path>
              </a:pathLst>
            </a:custGeom>
            <a:solidFill>
              <a:srgbClr val="5E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1306" y="1395173"/>
              <a:ext cx="112623" cy="112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36975" y="1673702"/>
              <a:ext cx="112623" cy="112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5179" y="1328846"/>
              <a:ext cx="112623" cy="112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39453" y="1254188"/>
              <a:ext cx="1093470" cy="867410"/>
            </a:xfrm>
            <a:custGeom>
              <a:avLst/>
              <a:gdLst/>
              <a:ahLst/>
              <a:cxnLst/>
              <a:rect l="l" t="t" r="r" b="b"/>
              <a:pathLst>
                <a:path w="1093470" h="867410">
                  <a:moveTo>
                    <a:pt x="9588" y="327418"/>
                  </a:moveTo>
                  <a:lnTo>
                    <a:pt x="9448" y="322237"/>
                  </a:lnTo>
                  <a:lnTo>
                    <a:pt x="7277" y="320141"/>
                  </a:lnTo>
                  <a:lnTo>
                    <a:pt x="2070" y="320128"/>
                  </a:lnTo>
                  <a:lnTo>
                    <a:pt x="0" y="322262"/>
                  </a:lnTo>
                  <a:lnTo>
                    <a:pt x="139" y="327545"/>
                  </a:lnTo>
                  <a:lnTo>
                    <a:pt x="2311" y="329641"/>
                  </a:lnTo>
                  <a:lnTo>
                    <a:pt x="7518" y="329552"/>
                  </a:lnTo>
                  <a:lnTo>
                    <a:pt x="9588" y="327418"/>
                  </a:lnTo>
                  <a:close/>
                </a:path>
                <a:path w="1093470" h="867410">
                  <a:moveTo>
                    <a:pt x="10058" y="294119"/>
                  </a:moveTo>
                  <a:lnTo>
                    <a:pt x="7975" y="291896"/>
                  </a:lnTo>
                  <a:lnTo>
                    <a:pt x="2768" y="291630"/>
                  </a:lnTo>
                  <a:lnTo>
                    <a:pt x="609" y="293649"/>
                  </a:lnTo>
                  <a:lnTo>
                    <a:pt x="482" y="298932"/>
                  </a:lnTo>
                  <a:lnTo>
                    <a:pt x="2540" y="301142"/>
                  </a:lnTo>
                  <a:lnTo>
                    <a:pt x="7747" y="301320"/>
                  </a:lnTo>
                  <a:lnTo>
                    <a:pt x="9918" y="299288"/>
                  </a:lnTo>
                  <a:lnTo>
                    <a:pt x="10058" y="294119"/>
                  </a:lnTo>
                  <a:close/>
                </a:path>
                <a:path w="1093470" h="867410">
                  <a:moveTo>
                    <a:pt x="10680" y="355536"/>
                  </a:moveTo>
                  <a:lnTo>
                    <a:pt x="10287" y="350367"/>
                  </a:lnTo>
                  <a:lnTo>
                    <a:pt x="8013" y="348386"/>
                  </a:lnTo>
                  <a:lnTo>
                    <a:pt x="2819" y="348653"/>
                  </a:lnTo>
                  <a:lnTo>
                    <a:pt x="850" y="350888"/>
                  </a:lnTo>
                  <a:lnTo>
                    <a:pt x="1270" y="356158"/>
                  </a:lnTo>
                  <a:lnTo>
                    <a:pt x="3530" y="358140"/>
                  </a:lnTo>
                  <a:lnTo>
                    <a:pt x="8737" y="357771"/>
                  </a:lnTo>
                  <a:lnTo>
                    <a:pt x="10680" y="355536"/>
                  </a:lnTo>
                  <a:close/>
                </a:path>
                <a:path w="1093470" h="867410">
                  <a:moveTo>
                    <a:pt x="12077" y="266039"/>
                  </a:moveTo>
                  <a:lnTo>
                    <a:pt x="10185" y="263728"/>
                  </a:lnTo>
                  <a:lnTo>
                    <a:pt x="5016" y="263194"/>
                  </a:lnTo>
                  <a:lnTo>
                    <a:pt x="2692" y="265099"/>
                  </a:lnTo>
                  <a:lnTo>
                    <a:pt x="2311" y="270370"/>
                  </a:lnTo>
                  <a:lnTo>
                    <a:pt x="4254" y="272681"/>
                  </a:lnTo>
                  <a:lnTo>
                    <a:pt x="9448" y="273113"/>
                  </a:lnTo>
                  <a:lnTo>
                    <a:pt x="11709" y="271208"/>
                  </a:lnTo>
                  <a:lnTo>
                    <a:pt x="12077" y="266039"/>
                  </a:lnTo>
                  <a:close/>
                </a:path>
                <a:path w="1093470" h="867410">
                  <a:moveTo>
                    <a:pt x="13246" y="383552"/>
                  </a:moveTo>
                  <a:lnTo>
                    <a:pt x="12598" y="378409"/>
                  </a:lnTo>
                  <a:lnTo>
                    <a:pt x="10223" y="376555"/>
                  </a:lnTo>
                  <a:lnTo>
                    <a:pt x="5041" y="377088"/>
                  </a:lnTo>
                  <a:lnTo>
                    <a:pt x="3200" y="379425"/>
                  </a:lnTo>
                  <a:lnTo>
                    <a:pt x="3860" y="384657"/>
                  </a:lnTo>
                  <a:lnTo>
                    <a:pt x="6248" y="386524"/>
                  </a:lnTo>
                  <a:lnTo>
                    <a:pt x="11404" y="385889"/>
                  </a:lnTo>
                  <a:lnTo>
                    <a:pt x="13246" y="383552"/>
                  </a:lnTo>
                  <a:close/>
                </a:path>
                <a:path w="1093470" h="867410">
                  <a:moveTo>
                    <a:pt x="15557" y="238112"/>
                  </a:moveTo>
                  <a:lnTo>
                    <a:pt x="13906" y="235737"/>
                  </a:lnTo>
                  <a:lnTo>
                    <a:pt x="8763" y="234911"/>
                  </a:lnTo>
                  <a:lnTo>
                    <a:pt x="6223" y="236677"/>
                  </a:lnTo>
                  <a:lnTo>
                    <a:pt x="5613" y="241922"/>
                  </a:lnTo>
                  <a:lnTo>
                    <a:pt x="7442" y="244348"/>
                  </a:lnTo>
                  <a:lnTo>
                    <a:pt x="12598" y="245059"/>
                  </a:lnTo>
                  <a:lnTo>
                    <a:pt x="14947" y="243268"/>
                  </a:lnTo>
                  <a:lnTo>
                    <a:pt x="15557" y="238112"/>
                  </a:lnTo>
                  <a:close/>
                </a:path>
                <a:path w="1093470" h="867410">
                  <a:moveTo>
                    <a:pt x="17259" y="411378"/>
                  </a:moveTo>
                  <a:lnTo>
                    <a:pt x="16357" y="406285"/>
                  </a:lnTo>
                  <a:lnTo>
                    <a:pt x="13893" y="404545"/>
                  </a:lnTo>
                  <a:lnTo>
                    <a:pt x="8750" y="405358"/>
                  </a:lnTo>
                  <a:lnTo>
                    <a:pt x="7023" y="407784"/>
                  </a:lnTo>
                  <a:lnTo>
                    <a:pt x="7962" y="412978"/>
                  </a:lnTo>
                  <a:lnTo>
                    <a:pt x="10426" y="414718"/>
                  </a:lnTo>
                  <a:lnTo>
                    <a:pt x="15557" y="413816"/>
                  </a:lnTo>
                  <a:lnTo>
                    <a:pt x="17259" y="411378"/>
                  </a:lnTo>
                  <a:close/>
                </a:path>
                <a:path w="1093470" h="867410">
                  <a:moveTo>
                    <a:pt x="20586" y="210413"/>
                  </a:moveTo>
                  <a:lnTo>
                    <a:pt x="19062" y="207949"/>
                  </a:lnTo>
                  <a:lnTo>
                    <a:pt x="13970" y="206870"/>
                  </a:lnTo>
                  <a:lnTo>
                    <a:pt x="11328" y="208495"/>
                  </a:lnTo>
                  <a:lnTo>
                    <a:pt x="10401" y="213677"/>
                  </a:lnTo>
                  <a:lnTo>
                    <a:pt x="12103" y="216192"/>
                  </a:lnTo>
                  <a:lnTo>
                    <a:pt x="17195" y="217170"/>
                  </a:lnTo>
                  <a:lnTo>
                    <a:pt x="19659" y="215519"/>
                  </a:lnTo>
                  <a:lnTo>
                    <a:pt x="20586" y="210413"/>
                  </a:lnTo>
                  <a:close/>
                </a:path>
                <a:path w="1093470" h="867410">
                  <a:moveTo>
                    <a:pt x="22745" y="438988"/>
                  </a:moveTo>
                  <a:lnTo>
                    <a:pt x="21577" y="433946"/>
                  </a:lnTo>
                  <a:lnTo>
                    <a:pt x="19050" y="432333"/>
                  </a:lnTo>
                  <a:lnTo>
                    <a:pt x="13944" y="433412"/>
                  </a:lnTo>
                  <a:lnTo>
                    <a:pt x="12344" y="435927"/>
                  </a:lnTo>
                  <a:lnTo>
                    <a:pt x="13538" y="441071"/>
                  </a:lnTo>
                  <a:lnTo>
                    <a:pt x="16090" y="442683"/>
                  </a:lnTo>
                  <a:lnTo>
                    <a:pt x="21158" y="441502"/>
                  </a:lnTo>
                  <a:lnTo>
                    <a:pt x="22745" y="438988"/>
                  </a:lnTo>
                  <a:close/>
                </a:path>
                <a:path w="1093470" h="867410">
                  <a:moveTo>
                    <a:pt x="27101" y="183045"/>
                  </a:moveTo>
                  <a:lnTo>
                    <a:pt x="25628" y="180479"/>
                  </a:lnTo>
                  <a:lnTo>
                    <a:pt x="20586" y="179133"/>
                  </a:lnTo>
                  <a:lnTo>
                    <a:pt x="17970" y="180632"/>
                  </a:lnTo>
                  <a:lnTo>
                    <a:pt x="16624" y="185737"/>
                  </a:lnTo>
                  <a:lnTo>
                    <a:pt x="18224" y="188328"/>
                  </a:lnTo>
                  <a:lnTo>
                    <a:pt x="23279" y="189585"/>
                  </a:lnTo>
                  <a:lnTo>
                    <a:pt x="25781" y="188048"/>
                  </a:lnTo>
                  <a:lnTo>
                    <a:pt x="27101" y="183045"/>
                  </a:lnTo>
                  <a:close/>
                </a:path>
                <a:path w="1093470" h="867410">
                  <a:moveTo>
                    <a:pt x="29667" y="459803"/>
                  </a:moveTo>
                  <a:lnTo>
                    <a:pt x="19126" y="459803"/>
                  </a:lnTo>
                  <a:lnTo>
                    <a:pt x="19126" y="470090"/>
                  </a:lnTo>
                  <a:lnTo>
                    <a:pt x="29667" y="470090"/>
                  </a:lnTo>
                  <a:lnTo>
                    <a:pt x="29667" y="459803"/>
                  </a:lnTo>
                  <a:close/>
                </a:path>
                <a:path w="1093470" h="867410">
                  <a:moveTo>
                    <a:pt x="35001" y="156032"/>
                  </a:moveTo>
                  <a:lnTo>
                    <a:pt x="33655" y="153403"/>
                  </a:lnTo>
                  <a:lnTo>
                    <a:pt x="28702" y="151777"/>
                  </a:lnTo>
                  <a:lnTo>
                    <a:pt x="25996" y="153162"/>
                  </a:lnTo>
                  <a:lnTo>
                    <a:pt x="24269" y="158140"/>
                  </a:lnTo>
                  <a:lnTo>
                    <a:pt x="25819" y="160858"/>
                  </a:lnTo>
                  <a:lnTo>
                    <a:pt x="30797" y="162356"/>
                  </a:lnTo>
                  <a:lnTo>
                    <a:pt x="33286" y="160934"/>
                  </a:lnTo>
                  <a:lnTo>
                    <a:pt x="35001" y="156032"/>
                  </a:lnTo>
                  <a:close/>
                </a:path>
                <a:path w="1093470" h="867410">
                  <a:moveTo>
                    <a:pt x="44310" y="129489"/>
                  </a:moveTo>
                  <a:lnTo>
                    <a:pt x="43103" y="126784"/>
                  </a:lnTo>
                  <a:lnTo>
                    <a:pt x="38239" y="124904"/>
                  </a:lnTo>
                  <a:lnTo>
                    <a:pt x="35483" y="126136"/>
                  </a:lnTo>
                  <a:lnTo>
                    <a:pt x="33528" y="131038"/>
                  </a:lnTo>
                  <a:lnTo>
                    <a:pt x="34772" y="133769"/>
                  </a:lnTo>
                  <a:lnTo>
                    <a:pt x="39662" y="135547"/>
                  </a:lnTo>
                  <a:lnTo>
                    <a:pt x="42392" y="134302"/>
                  </a:lnTo>
                  <a:lnTo>
                    <a:pt x="44310" y="129489"/>
                  </a:lnTo>
                  <a:close/>
                </a:path>
                <a:path w="1093470" h="867410">
                  <a:moveTo>
                    <a:pt x="47752" y="522859"/>
                  </a:moveTo>
                  <a:lnTo>
                    <a:pt x="37058" y="522859"/>
                  </a:lnTo>
                  <a:lnTo>
                    <a:pt x="37058" y="524205"/>
                  </a:lnTo>
                  <a:lnTo>
                    <a:pt x="47752" y="524205"/>
                  </a:lnTo>
                  <a:lnTo>
                    <a:pt x="47752" y="522859"/>
                  </a:lnTo>
                  <a:close/>
                </a:path>
                <a:path w="1093470" h="867410">
                  <a:moveTo>
                    <a:pt x="55003" y="103466"/>
                  </a:moveTo>
                  <a:lnTo>
                    <a:pt x="53924" y="100698"/>
                  </a:lnTo>
                  <a:lnTo>
                    <a:pt x="49187" y="98564"/>
                  </a:lnTo>
                  <a:lnTo>
                    <a:pt x="46355" y="99656"/>
                  </a:lnTo>
                  <a:lnTo>
                    <a:pt x="44183" y="104457"/>
                  </a:lnTo>
                  <a:lnTo>
                    <a:pt x="45250" y="107251"/>
                  </a:lnTo>
                  <a:lnTo>
                    <a:pt x="50050" y="109270"/>
                  </a:lnTo>
                  <a:lnTo>
                    <a:pt x="52857" y="108178"/>
                  </a:lnTo>
                  <a:lnTo>
                    <a:pt x="55003" y="103466"/>
                  </a:lnTo>
                  <a:close/>
                </a:path>
                <a:path w="1093470" h="867410">
                  <a:moveTo>
                    <a:pt x="58864" y="545350"/>
                  </a:moveTo>
                  <a:lnTo>
                    <a:pt x="56718" y="540639"/>
                  </a:lnTo>
                  <a:lnTo>
                    <a:pt x="53924" y="539584"/>
                  </a:lnTo>
                  <a:lnTo>
                    <a:pt x="49187" y="541693"/>
                  </a:lnTo>
                  <a:lnTo>
                    <a:pt x="48120" y="544499"/>
                  </a:lnTo>
                  <a:lnTo>
                    <a:pt x="50292" y="549325"/>
                  </a:lnTo>
                  <a:lnTo>
                    <a:pt x="53086" y="550367"/>
                  </a:lnTo>
                  <a:lnTo>
                    <a:pt x="57810" y="548157"/>
                  </a:lnTo>
                  <a:lnTo>
                    <a:pt x="58864" y="545350"/>
                  </a:lnTo>
                  <a:close/>
                </a:path>
                <a:path w="1093470" h="867410">
                  <a:moveTo>
                    <a:pt x="67056" y="78054"/>
                  </a:moveTo>
                  <a:lnTo>
                    <a:pt x="66116" y="75222"/>
                  </a:lnTo>
                  <a:lnTo>
                    <a:pt x="61480" y="72847"/>
                  </a:lnTo>
                  <a:lnTo>
                    <a:pt x="58623" y="73774"/>
                  </a:lnTo>
                  <a:lnTo>
                    <a:pt x="56222" y="78498"/>
                  </a:lnTo>
                  <a:lnTo>
                    <a:pt x="57137" y="81318"/>
                  </a:lnTo>
                  <a:lnTo>
                    <a:pt x="61836" y="83604"/>
                  </a:lnTo>
                  <a:lnTo>
                    <a:pt x="64681" y="82651"/>
                  </a:lnTo>
                  <a:lnTo>
                    <a:pt x="67056" y="78054"/>
                  </a:lnTo>
                  <a:close/>
                </a:path>
                <a:path w="1093470" h="867410">
                  <a:moveTo>
                    <a:pt x="71323" y="570572"/>
                  </a:moveTo>
                  <a:lnTo>
                    <a:pt x="68973" y="565962"/>
                  </a:lnTo>
                  <a:lnTo>
                    <a:pt x="66116" y="565061"/>
                  </a:lnTo>
                  <a:lnTo>
                    <a:pt x="61480" y="567410"/>
                  </a:lnTo>
                  <a:lnTo>
                    <a:pt x="60566" y="570280"/>
                  </a:lnTo>
                  <a:lnTo>
                    <a:pt x="62979" y="574979"/>
                  </a:lnTo>
                  <a:lnTo>
                    <a:pt x="65811" y="575894"/>
                  </a:lnTo>
                  <a:lnTo>
                    <a:pt x="70396" y="573430"/>
                  </a:lnTo>
                  <a:lnTo>
                    <a:pt x="71323" y="570572"/>
                  </a:lnTo>
                  <a:close/>
                </a:path>
                <a:path w="1093470" h="867410">
                  <a:moveTo>
                    <a:pt x="80403" y="53289"/>
                  </a:moveTo>
                  <a:lnTo>
                    <a:pt x="79603" y="50406"/>
                  </a:lnTo>
                  <a:lnTo>
                    <a:pt x="75107" y="47790"/>
                  </a:lnTo>
                  <a:lnTo>
                    <a:pt x="72212" y="48590"/>
                  </a:lnTo>
                  <a:lnTo>
                    <a:pt x="69570" y="53174"/>
                  </a:lnTo>
                  <a:lnTo>
                    <a:pt x="70370" y="56045"/>
                  </a:lnTo>
                  <a:lnTo>
                    <a:pt x="74904" y="58572"/>
                  </a:lnTo>
                  <a:lnTo>
                    <a:pt x="77825" y="57785"/>
                  </a:lnTo>
                  <a:lnTo>
                    <a:pt x="80403" y="53289"/>
                  </a:lnTo>
                  <a:close/>
                </a:path>
                <a:path w="1093470" h="867410">
                  <a:moveTo>
                    <a:pt x="85064" y="595122"/>
                  </a:moveTo>
                  <a:lnTo>
                    <a:pt x="82486" y="590626"/>
                  </a:lnTo>
                  <a:lnTo>
                    <a:pt x="79616" y="589864"/>
                  </a:lnTo>
                  <a:lnTo>
                    <a:pt x="75107" y="592480"/>
                  </a:lnTo>
                  <a:lnTo>
                    <a:pt x="74345" y="595376"/>
                  </a:lnTo>
                  <a:lnTo>
                    <a:pt x="76962" y="599960"/>
                  </a:lnTo>
                  <a:lnTo>
                    <a:pt x="79844" y="600722"/>
                  </a:lnTo>
                  <a:lnTo>
                    <a:pt x="84302" y="598017"/>
                  </a:lnTo>
                  <a:lnTo>
                    <a:pt x="85064" y="595122"/>
                  </a:lnTo>
                  <a:close/>
                </a:path>
                <a:path w="1093470" h="867410">
                  <a:moveTo>
                    <a:pt x="95021" y="29260"/>
                  </a:moveTo>
                  <a:lnTo>
                    <a:pt x="94373" y="26352"/>
                  </a:lnTo>
                  <a:lnTo>
                    <a:pt x="90017" y="23495"/>
                  </a:lnTo>
                  <a:lnTo>
                    <a:pt x="87096" y="24142"/>
                  </a:lnTo>
                  <a:lnTo>
                    <a:pt x="84239" y="28587"/>
                  </a:lnTo>
                  <a:lnTo>
                    <a:pt x="84886" y="31508"/>
                  </a:lnTo>
                  <a:lnTo>
                    <a:pt x="89306" y="34264"/>
                  </a:lnTo>
                  <a:lnTo>
                    <a:pt x="92227" y="33616"/>
                  </a:lnTo>
                  <a:lnTo>
                    <a:pt x="95021" y="29260"/>
                  </a:lnTo>
                  <a:close/>
                </a:path>
                <a:path w="1093470" h="867410">
                  <a:moveTo>
                    <a:pt x="100076" y="618909"/>
                  </a:moveTo>
                  <a:lnTo>
                    <a:pt x="97294" y="614553"/>
                  </a:lnTo>
                  <a:lnTo>
                    <a:pt x="94373" y="613930"/>
                  </a:lnTo>
                  <a:lnTo>
                    <a:pt x="90017" y="616775"/>
                  </a:lnTo>
                  <a:lnTo>
                    <a:pt x="89395" y="619721"/>
                  </a:lnTo>
                  <a:lnTo>
                    <a:pt x="92252" y="624166"/>
                  </a:lnTo>
                  <a:lnTo>
                    <a:pt x="95148" y="624776"/>
                  </a:lnTo>
                  <a:lnTo>
                    <a:pt x="99466" y="621855"/>
                  </a:lnTo>
                  <a:lnTo>
                    <a:pt x="100076" y="618909"/>
                  </a:lnTo>
                  <a:close/>
                </a:path>
                <a:path w="1093470" h="867410">
                  <a:moveTo>
                    <a:pt x="110871" y="6019"/>
                  </a:moveTo>
                  <a:lnTo>
                    <a:pt x="110375" y="3073"/>
                  </a:lnTo>
                  <a:lnTo>
                    <a:pt x="106172" y="0"/>
                  </a:lnTo>
                  <a:lnTo>
                    <a:pt x="103225" y="495"/>
                  </a:lnTo>
                  <a:lnTo>
                    <a:pt x="100164" y="4787"/>
                  </a:lnTo>
                  <a:lnTo>
                    <a:pt x="100660" y="7759"/>
                  </a:lnTo>
                  <a:lnTo>
                    <a:pt x="104914" y="10744"/>
                  </a:lnTo>
                  <a:lnTo>
                    <a:pt x="107873" y="10236"/>
                  </a:lnTo>
                  <a:lnTo>
                    <a:pt x="110871" y="6019"/>
                  </a:lnTo>
                  <a:close/>
                </a:path>
                <a:path w="1093470" h="867410">
                  <a:moveTo>
                    <a:pt x="116268" y="641921"/>
                  </a:moveTo>
                  <a:lnTo>
                    <a:pt x="113309" y="637679"/>
                  </a:lnTo>
                  <a:lnTo>
                    <a:pt x="110375" y="637209"/>
                  </a:lnTo>
                  <a:lnTo>
                    <a:pt x="106172" y="640270"/>
                  </a:lnTo>
                  <a:lnTo>
                    <a:pt x="105689" y="643255"/>
                  </a:lnTo>
                  <a:lnTo>
                    <a:pt x="108712" y="647598"/>
                  </a:lnTo>
                  <a:lnTo>
                    <a:pt x="111785" y="647954"/>
                  </a:lnTo>
                  <a:lnTo>
                    <a:pt x="115925" y="644804"/>
                  </a:lnTo>
                  <a:lnTo>
                    <a:pt x="116268" y="641921"/>
                  </a:lnTo>
                  <a:close/>
                </a:path>
                <a:path w="1093470" h="867410">
                  <a:moveTo>
                    <a:pt x="133807" y="663943"/>
                  </a:moveTo>
                  <a:lnTo>
                    <a:pt x="130517" y="659942"/>
                  </a:lnTo>
                  <a:lnTo>
                    <a:pt x="127571" y="659625"/>
                  </a:lnTo>
                  <a:lnTo>
                    <a:pt x="123532" y="662901"/>
                  </a:lnTo>
                  <a:lnTo>
                    <a:pt x="123190" y="665924"/>
                  </a:lnTo>
                  <a:lnTo>
                    <a:pt x="126555" y="669988"/>
                  </a:lnTo>
                  <a:lnTo>
                    <a:pt x="129578" y="670242"/>
                  </a:lnTo>
                  <a:lnTo>
                    <a:pt x="133565" y="666877"/>
                  </a:lnTo>
                  <a:lnTo>
                    <a:pt x="133807" y="663943"/>
                  </a:lnTo>
                  <a:close/>
                </a:path>
                <a:path w="1093470" h="867410">
                  <a:moveTo>
                    <a:pt x="152400" y="685050"/>
                  </a:moveTo>
                  <a:lnTo>
                    <a:pt x="148793" y="681342"/>
                  </a:lnTo>
                  <a:lnTo>
                    <a:pt x="145897" y="681113"/>
                  </a:lnTo>
                  <a:lnTo>
                    <a:pt x="142036" y="684593"/>
                  </a:lnTo>
                  <a:lnTo>
                    <a:pt x="141795" y="687679"/>
                  </a:lnTo>
                  <a:lnTo>
                    <a:pt x="145478" y="691464"/>
                  </a:lnTo>
                  <a:lnTo>
                    <a:pt x="148501" y="691565"/>
                  </a:lnTo>
                  <a:lnTo>
                    <a:pt x="152298" y="688022"/>
                  </a:lnTo>
                  <a:lnTo>
                    <a:pt x="152400" y="685050"/>
                  </a:lnTo>
                  <a:close/>
                </a:path>
                <a:path w="1093470" h="867410">
                  <a:moveTo>
                    <a:pt x="172123" y="708152"/>
                  </a:moveTo>
                  <a:lnTo>
                    <a:pt x="172072" y="705180"/>
                  </a:lnTo>
                  <a:lnTo>
                    <a:pt x="168325" y="701611"/>
                  </a:lnTo>
                  <a:lnTo>
                    <a:pt x="165303" y="701649"/>
                  </a:lnTo>
                  <a:lnTo>
                    <a:pt x="161620" y="705332"/>
                  </a:lnTo>
                  <a:lnTo>
                    <a:pt x="161671" y="708304"/>
                  </a:lnTo>
                  <a:lnTo>
                    <a:pt x="165481" y="711949"/>
                  </a:lnTo>
                  <a:lnTo>
                    <a:pt x="168503" y="711885"/>
                  </a:lnTo>
                  <a:lnTo>
                    <a:pt x="172123" y="708152"/>
                  </a:lnTo>
                  <a:close/>
                </a:path>
                <a:path w="1093470" h="867410">
                  <a:moveTo>
                    <a:pt x="192951" y="727227"/>
                  </a:moveTo>
                  <a:lnTo>
                    <a:pt x="192747" y="724255"/>
                  </a:lnTo>
                  <a:lnTo>
                    <a:pt x="188823" y="720864"/>
                  </a:lnTo>
                  <a:lnTo>
                    <a:pt x="185826" y="721067"/>
                  </a:lnTo>
                  <a:lnTo>
                    <a:pt x="182333" y="724928"/>
                  </a:lnTo>
                  <a:lnTo>
                    <a:pt x="182537" y="727900"/>
                  </a:lnTo>
                  <a:lnTo>
                    <a:pt x="186537" y="731354"/>
                  </a:lnTo>
                  <a:lnTo>
                    <a:pt x="189534" y="731164"/>
                  </a:lnTo>
                  <a:lnTo>
                    <a:pt x="192951" y="727227"/>
                  </a:lnTo>
                  <a:close/>
                </a:path>
                <a:path w="1093470" h="867410">
                  <a:moveTo>
                    <a:pt x="214731" y="745197"/>
                  </a:moveTo>
                  <a:lnTo>
                    <a:pt x="214376" y="742226"/>
                  </a:lnTo>
                  <a:lnTo>
                    <a:pt x="210312" y="739038"/>
                  </a:lnTo>
                  <a:lnTo>
                    <a:pt x="207327" y="739394"/>
                  </a:lnTo>
                  <a:lnTo>
                    <a:pt x="204050" y="743432"/>
                  </a:lnTo>
                  <a:lnTo>
                    <a:pt x="204381" y="746391"/>
                  </a:lnTo>
                  <a:lnTo>
                    <a:pt x="208546" y="749655"/>
                  </a:lnTo>
                  <a:lnTo>
                    <a:pt x="211518" y="749312"/>
                  </a:lnTo>
                  <a:lnTo>
                    <a:pt x="214731" y="745197"/>
                  </a:lnTo>
                  <a:close/>
                </a:path>
                <a:path w="1093470" h="867410">
                  <a:moveTo>
                    <a:pt x="237413" y="762038"/>
                  </a:moveTo>
                  <a:lnTo>
                    <a:pt x="236905" y="759079"/>
                  </a:lnTo>
                  <a:lnTo>
                    <a:pt x="232702" y="756081"/>
                  </a:lnTo>
                  <a:lnTo>
                    <a:pt x="229743" y="756577"/>
                  </a:lnTo>
                  <a:lnTo>
                    <a:pt x="226669" y="760780"/>
                  </a:lnTo>
                  <a:lnTo>
                    <a:pt x="227164" y="763727"/>
                  </a:lnTo>
                  <a:lnTo>
                    <a:pt x="231482" y="766787"/>
                  </a:lnTo>
                  <a:lnTo>
                    <a:pt x="234416" y="766292"/>
                  </a:lnTo>
                  <a:lnTo>
                    <a:pt x="237413" y="762038"/>
                  </a:lnTo>
                  <a:close/>
                </a:path>
                <a:path w="1093470" h="867410">
                  <a:moveTo>
                    <a:pt x="260934" y="777659"/>
                  </a:moveTo>
                  <a:lnTo>
                    <a:pt x="260286" y="774738"/>
                  </a:lnTo>
                  <a:lnTo>
                    <a:pt x="255930" y="771944"/>
                  </a:lnTo>
                  <a:lnTo>
                    <a:pt x="253022" y="772579"/>
                  </a:lnTo>
                  <a:lnTo>
                    <a:pt x="250164" y="776947"/>
                  </a:lnTo>
                  <a:lnTo>
                    <a:pt x="250799" y="779868"/>
                  </a:lnTo>
                  <a:lnTo>
                    <a:pt x="255257" y="782726"/>
                  </a:lnTo>
                  <a:lnTo>
                    <a:pt x="258178" y="782066"/>
                  </a:lnTo>
                  <a:lnTo>
                    <a:pt x="260934" y="777659"/>
                  </a:lnTo>
                  <a:close/>
                </a:path>
                <a:path w="1093470" h="867410">
                  <a:moveTo>
                    <a:pt x="285254" y="792035"/>
                  </a:moveTo>
                  <a:lnTo>
                    <a:pt x="284454" y="789139"/>
                  </a:lnTo>
                  <a:lnTo>
                    <a:pt x="279971" y="786549"/>
                  </a:lnTo>
                  <a:lnTo>
                    <a:pt x="277101" y="787349"/>
                  </a:lnTo>
                  <a:lnTo>
                    <a:pt x="274485" y="791845"/>
                  </a:lnTo>
                  <a:lnTo>
                    <a:pt x="275259" y="794740"/>
                  </a:lnTo>
                  <a:lnTo>
                    <a:pt x="279857" y="797382"/>
                  </a:lnTo>
                  <a:lnTo>
                    <a:pt x="282727" y="796582"/>
                  </a:lnTo>
                  <a:lnTo>
                    <a:pt x="285254" y="792035"/>
                  </a:lnTo>
                  <a:close/>
                </a:path>
                <a:path w="1093470" h="867410">
                  <a:moveTo>
                    <a:pt x="310273" y="805129"/>
                  </a:moveTo>
                  <a:lnTo>
                    <a:pt x="309333" y="802271"/>
                  </a:lnTo>
                  <a:lnTo>
                    <a:pt x="304736" y="799909"/>
                  </a:lnTo>
                  <a:lnTo>
                    <a:pt x="301904" y="800836"/>
                  </a:lnTo>
                  <a:lnTo>
                    <a:pt x="299529" y="805484"/>
                  </a:lnTo>
                  <a:lnTo>
                    <a:pt x="300469" y="808342"/>
                  </a:lnTo>
                  <a:lnTo>
                    <a:pt x="305181" y="810742"/>
                  </a:lnTo>
                  <a:lnTo>
                    <a:pt x="308013" y="809802"/>
                  </a:lnTo>
                  <a:lnTo>
                    <a:pt x="310273" y="805129"/>
                  </a:lnTo>
                  <a:close/>
                </a:path>
                <a:path w="1093470" h="867410">
                  <a:moveTo>
                    <a:pt x="335953" y="816902"/>
                  </a:moveTo>
                  <a:lnTo>
                    <a:pt x="334873" y="814082"/>
                  </a:lnTo>
                  <a:lnTo>
                    <a:pt x="330161" y="811949"/>
                  </a:lnTo>
                  <a:lnTo>
                    <a:pt x="327380" y="813015"/>
                  </a:lnTo>
                  <a:lnTo>
                    <a:pt x="325259" y="817778"/>
                  </a:lnTo>
                  <a:lnTo>
                    <a:pt x="326339" y="820585"/>
                  </a:lnTo>
                  <a:lnTo>
                    <a:pt x="331152" y="822769"/>
                  </a:lnTo>
                  <a:lnTo>
                    <a:pt x="333933" y="821690"/>
                  </a:lnTo>
                  <a:lnTo>
                    <a:pt x="335953" y="816902"/>
                  </a:lnTo>
                  <a:close/>
                </a:path>
                <a:path w="1093470" h="867410">
                  <a:moveTo>
                    <a:pt x="362229" y="827290"/>
                  </a:moveTo>
                  <a:lnTo>
                    <a:pt x="360972" y="824572"/>
                  </a:lnTo>
                  <a:lnTo>
                    <a:pt x="356184" y="822655"/>
                  </a:lnTo>
                  <a:lnTo>
                    <a:pt x="353466" y="823861"/>
                  </a:lnTo>
                  <a:lnTo>
                    <a:pt x="351586" y="828713"/>
                  </a:lnTo>
                  <a:lnTo>
                    <a:pt x="352818" y="831469"/>
                  </a:lnTo>
                  <a:lnTo>
                    <a:pt x="357733" y="833424"/>
                  </a:lnTo>
                  <a:lnTo>
                    <a:pt x="360451" y="832180"/>
                  </a:lnTo>
                  <a:lnTo>
                    <a:pt x="362229" y="827290"/>
                  </a:lnTo>
                  <a:close/>
                </a:path>
                <a:path w="1093470" h="867410">
                  <a:moveTo>
                    <a:pt x="389039" y="836155"/>
                  </a:moveTo>
                  <a:lnTo>
                    <a:pt x="387616" y="833666"/>
                  </a:lnTo>
                  <a:lnTo>
                    <a:pt x="382727" y="831964"/>
                  </a:lnTo>
                  <a:lnTo>
                    <a:pt x="380085" y="833297"/>
                  </a:lnTo>
                  <a:lnTo>
                    <a:pt x="378472" y="838250"/>
                  </a:lnTo>
                  <a:lnTo>
                    <a:pt x="379844" y="840955"/>
                  </a:lnTo>
                  <a:lnTo>
                    <a:pt x="384835" y="842695"/>
                  </a:lnTo>
                  <a:lnTo>
                    <a:pt x="387540" y="841146"/>
                  </a:lnTo>
                  <a:lnTo>
                    <a:pt x="389039" y="836155"/>
                  </a:lnTo>
                  <a:close/>
                </a:path>
                <a:path w="1093470" h="867410">
                  <a:moveTo>
                    <a:pt x="416267" y="843686"/>
                  </a:moveTo>
                  <a:lnTo>
                    <a:pt x="414731" y="841184"/>
                  </a:lnTo>
                  <a:lnTo>
                    <a:pt x="409740" y="839863"/>
                  </a:lnTo>
                  <a:lnTo>
                    <a:pt x="407174" y="841324"/>
                  </a:lnTo>
                  <a:lnTo>
                    <a:pt x="405815" y="846366"/>
                  </a:lnTo>
                  <a:lnTo>
                    <a:pt x="407314" y="848995"/>
                  </a:lnTo>
                  <a:lnTo>
                    <a:pt x="412432" y="850328"/>
                  </a:lnTo>
                  <a:lnTo>
                    <a:pt x="415023" y="848741"/>
                  </a:lnTo>
                  <a:lnTo>
                    <a:pt x="416267" y="843686"/>
                  </a:lnTo>
                  <a:close/>
                </a:path>
                <a:path w="1093470" h="867410">
                  <a:moveTo>
                    <a:pt x="443865" y="849757"/>
                  </a:moveTo>
                  <a:lnTo>
                    <a:pt x="442188" y="847305"/>
                  </a:lnTo>
                  <a:lnTo>
                    <a:pt x="437108" y="846378"/>
                  </a:lnTo>
                  <a:lnTo>
                    <a:pt x="434632" y="847902"/>
                  </a:lnTo>
                  <a:lnTo>
                    <a:pt x="433552" y="852995"/>
                  </a:lnTo>
                  <a:lnTo>
                    <a:pt x="435178" y="855624"/>
                  </a:lnTo>
                  <a:lnTo>
                    <a:pt x="440385" y="856564"/>
                  </a:lnTo>
                  <a:lnTo>
                    <a:pt x="442874" y="854862"/>
                  </a:lnTo>
                  <a:lnTo>
                    <a:pt x="443865" y="849757"/>
                  </a:lnTo>
                  <a:close/>
                </a:path>
                <a:path w="1093470" h="867410">
                  <a:moveTo>
                    <a:pt x="471716" y="854367"/>
                  </a:moveTo>
                  <a:lnTo>
                    <a:pt x="469938" y="852017"/>
                  </a:lnTo>
                  <a:lnTo>
                    <a:pt x="464794" y="851408"/>
                  </a:lnTo>
                  <a:lnTo>
                    <a:pt x="462407" y="853059"/>
                  </a:lnTo>
                  <a:lnTo>
                    <a:pt x="461594" y="858189"/>
                  </a:lnTo>
                  <a:lnTo>
                    <a:pt x="463359" y="860742"/>
                  </a:lnTo>
                  <a:lnTo>
                    <a:pt x="468604" y="861364"/>
                  </a:lnTo>
                  <a:lnTo>
                    <a:pt x="471004" y="859523"/>
                  </a:lnTo>
                  <a:lnTo>
                    <a:pt x="471716" y="854367"/>
                  </a:lnTo>
                  <a:close/>
                </a:path>
                <a:path w="1093470" h="867410">
                  <a:moveTo>
                    <a:pt x="499795" y="857516"/>
                  </a:moveTo>
                  <a:lnTo>
                    <a:pt x="497865" y="855256"/>
                  </a:lnTo>
                  <a:lnTo>
                    <a:pt x="492709" y="854887"/>
                  </a:lnTo>
                  <a:lnTo>
                    <a:pt x="490397" y="856780"/>
                  </a:lnTo>
                  <a:lnTo>
                    <a:pt x="489851" y="861949"/>
                  </a:lnTo>
                  <a:lnTo>
                    <a:pt x="491756" y="864285"/>
                  </a:lnTo>
                  <a:lnTo>
                    <a:pt x="497027" y="864654"/>
                  </a:lnTo>
                  <a:lnTo>
                    <a:pt x="499351" y="862711"/>
                  </a:lnTo>
                  <a:lnTo>
                    <a:pt x="499795" y="857516"/>
                  </a:lnTo>
                  <a:close/>
                </a:path>
                <a:path w="1093470" h="867410">
                  <a:moveTo>
                    <a:pt x="527977" y="859205"/>
                  </a:moveTo>
                  <a:lnTo>
                    <a:pt x="525945" y="857046"/>
                  </a:lnTo>
                  <a:lnTo>
                    <a:pt x="520776" y="856894"/>
                  </a:lnTo>
                  <a:lnTo>
                    <a:pt x="518579" y="858989"/>
                  </a:lnTo>
                  <a:lnTo>
                    <a:pt x="518299" y="864184"/>
                  </a:lnTo>
                  <a:lnTo>
                    <a:pt x="520319" y="866343"/>
                  </a:lnTo>
                  <a:lnTo>
                    <a:pt x="525602" y="866470"/>
                  </a:lnTo>
                  <a:lnTo>
                    <a:pt x="527812" y="864412"/>
                  </a:lnTo>
                  <a:lnTo>
                    <a:pt x="527977" y="859205"/>
                  </a:lnTo>
                  <a:close/>
                </a:path>
                <a:path w="1093470" h="867410">
                  <a:moveTo>
                    <a:pt x="556323" y="864654"/>
                  </a:moveTo>
                  <a:lnTo>
                    <a:pt x="556221" y="859447"/>
                  </a:lnTo>
                  <a:lnTo>
                    <a:pt x="554101" y="857389"/>
                  </a:lnTo>
                  <a:lnTo>
                    <a:pt x="548919" y="857516"/>
                  </a:lnTo>
                  <a:lnTo>
                    <a:pt x="546823" y="859688"/>
                  </a:lnTo>
                  <a:lnTo>
                    <a:pt x="546811" y="864895"/>
                  </a:lnTo>
                  <a:lnTo>
                    <a:pt x="548944" y="866952"/>
                  </a:lnTo>
                  <a:lnTo>
                    <a:pt x="554228" y="866825"/>
                  </a:lnTo>
                  <a:lnTo>
                    <a:pt x="556323" y="864654"/>
                  </a:lnTo>
                  <a:close/>
                </a:path>
                <a:path w="1093470" h="867410">
                  <a:moveTo>
                    <a:pt x="584822" y="863422"/>
                  </a:moveTo>
                  <a:lnTo>
                    <a:pt x="584454" y="858227"/>
                  </a:lnTo>
                  <a:lnTo>
                    <a:pt x="582218" y="856272"/>
                  </a:lnTo>
                  <a:lnTo>
                    <a:pt x="577049" y="856678"/>
                  </a:lnTo>
                  <a:lnTo>
                    <a:pt x="575068" y="858951"/>
                  </a:lnTo>
                  <a:lnTo>
                    <a:pt x="575335" y="864146"/>
                  </a:lnTo>
                  <a:lnTo>
                    <a:pt x="577557" y="866089"/>
                  </a:lnTo>
                  <a:lnTo>
                    <a:pt x="582841" y="865695"/>
                  </a:lnTo>
                  <a:lnTo>
                    <a:pt x="584822" y="863422"/>
                  </a:lnTo>
                  <a:close/>
                </a:path>
                <a:path w="1093470" h="867410">
                  <a:moveTo>
                    <a:pt x="613194" y="860704"/>
                  </a:moveTo>
                  <a:lnTo>
                    <a:pt x="612559" y="855548"/>
                  </a:lnTo>
                  <a:lnTo>
                    <a:pt x="610222" y="853706"/>
                  </a:lnTo>
                  <a:lnTo>
                    <a:pt x="605091" y="854354"/>
                  </a:lnTo>
                  <a:lnTo>
                    <a:pt x="603237" y="856742"/>
                  </a:lnTo>
                  <a:lnTo>
                    <a:pt x="603758" y="861910"/>
                  </a:lnTo>
                  <a:lnTo>
                    <a:pt x="606094" y="863752"/>
                  </a:lnTo>
                  <a:lnTo>
                    <a:pt x="611339" y="863092"/>
                  </a:lnTo>
                  <a:lnTo>
                    <a:pt x="613194" y="860704"/>
                  </a:lnTo>
                  <a:close/>
                </a:path>
                <a:path w="1093470" h="867410">
                  <a:moveTo>
                    <a:pt x="641413" y="856538"/>
                  </a:moveTo>
                  <a:lnTo>
                    <a:pt x="640499" y="851408"/>
                  </a:lnTo>
                  <a:lnTo>
                    <a:pt x="638073" y="849706"/>
                  </a:lnTo>
                  <a:lnTo>
                    <a:pt x="632980" y="850607"/>
                  </a:lnTo>
                  <a:lnTo>
                    <a:pt x="631240" y="853084"/>
                  </a:lnTo>
                  <a:lnTo>
                    <a:pt x="632040" y="858215"/>
                  </a:lnTo>
                  <a:lnTo>
                    <a:pt x="634466" y="859929"/>
                  </a:lnTo>
                  <a:lnTo>
                    <a:pt x="639673" y="859002"/>
                  </a:lnTo>
                  <a:lnTo>
                    <a:pt x="641413" y="856538"/>
                  </a:lnTo>
                  <a:close/>
                </a:path>
                <a:path w="1093470" h="867410">
                  <a:moveTo>
                    <a:pt x="669353" y="850887"/>
                  </a:moveTo>
                  <a:lnTo>
                    <a:pt x="668185" y="845820"/>
                  </a:lnTo>
                  <a:lnTo>
                    <a:pt x="665657" y="844219"/>
                  </a:lnTo>
                  <a:lnTo>
                    <a:pt x="660615" y="845375"/>
                  </a:lnTo>
                  <a:lnTo>
                    <a:pt x="659015" y="847928"/>
                  </a:lnTo>
                  <a:lnTo>
                    <a:pt x="660095" y="853033"/>
                  </a:lnTo>
                  <a:lnTo>
                    <a:pt x="662597" y="854608"/>
                  </a:lnTo>
                  <a:lnTo>
                    <a:pt x="667753" y="853414"/>
                  </a:lnTo>
                  <a:lnTo>
                    <a:pt x="669353" y="850887"/>
                  </a:lnTo>
                  <a:close/>
                </a:path>
                <a:path w="1093470" h="867410">
                  <a:moveTo>
                    <a:pt x="696976" y="843762"/>
                  </a:moveTo>
                  <a:lnTo>
                    <a:pt x="695540" y="838758"/>
                  </a:lnTo>
                  <a:lnTo>
                    <a:pt x="692950" y="837298"/>
                  </a:lnTo>
                  <a:lnTo>
                    <a:pt x="687946" y="838708"/>
                  </a:lnTo>
                  <a:lnTo>
                    <a:pt x="686485" y="841324"/>
                  </a:lnTo>
                  <a:lnTo>
                    <a:pt x="687832" y="846366"/>
                  </a:lnTo>
                  <a:lnTo>
                    <a:pt x="690422" y="847826"/>
                  </a:lnTo>
                  <a:lnTo>
                    <a:pt x="695502" y="846391"/>
                  </a:lnTo>
                  <a:lnTo>
                    <a:pt x="696976" y="843762"/>
                  </a:lnTo>
                  <a:close/>
                </a:path>
                <a:path w="1093470" h="867410">
                  <a:moveTo>
                    <a:pt x="724179" y="835202"/>
                  </a:moveTo>
                  <a:lnTo>
                    <a:pt x="722464" y="830287"/>
                  </a:lnTo>
                  <a:lnTo>
                    <a:pt x="719797" y="828954"/>
                  </a:lnTo>
                  <a:lnTo>
                    <a:pt x="714895" y="830605"/>
                  </a:lnTo>
                  <a:lnTo>
                    <a:pt x="713562" y="833310"/>
                  </a:lnTo>
                  <a:lnTo>
                    <a:pt x="715162" y="838263"/>
                  </a:lnTo>
                  <a:lnTo>
                    <a:pt x="717829" y="839584"/>
                  </a:lnTo>
                  <a:lnTo>
                    <a:pt x="722845" y="837895"/>
                  </a:lnTo>
                  <a:lnTo>
                    <a:pt x="724179" y="835202"/>
                  </a:lnTo>
                  <a:close/>
                </a:path>
                <a:path w="1093470" h="867410">
                  <a:moveTo>
                    <a:pt x="750887" y="825233"/>
                  </a:moveTo>
                  <a:lnTo>
                    <a:pt x="748919" y="820407"/>
                  </a:lnTo>
                  <a:lnTo>
                    <a:pt x="746188" y="819213"/>
                  </a:lnTo>
                  <a:lnTo>
                    <a:pt x="741362" y="821105"/>
                  </a:lnTo>
                  <a:lnTo>
                    <a:pt x="740181" y="823861"/>
                  </a:lnTo>
                  <a:lnTo>
                    <a:pt x="742035" y="828713"/>
                  </a:lnTo>
                  <a:lnTo>
                    <a:pt x="744778" y="829906"/>
                  </a:lnTo>
                  <a:lnTo>
                    <a:pt x="749693" y="827963"/>
                  </a:lnTo>
                  <a:lnTo>
                    <a:pt x="750887" y="825233"/>
                  </a:lnTo>
                  <a:close/>
                </a:path>
                <a:path w="1093470" h="867410">
                  <a:moveTo>
                    <a:pt x="777036" y="813854"/>
                  </a:moveTo>
                  <a:lnTo>
                    <a:pt x="774839" y="809142"/>
                  </a:lnTo>
                  <a:lnTo>
                    <a:pt x="772033" y="808088"/>
                  </a:lnTo>
                  <a:lnTo>
                    <a:pt x="767308" y="810221"/>
                  </a:lnTo>
                  <a:lnTo>
                    <a:pt x="766267" y="813028"/>
                  </a:lnTo>
                  <a:lnTo>
                    <a:pt x="768375" y="817778"/>
                  </a:lnTo>
                  <a:lnTo>
                    <a:pt x="771182" y="818832"/>
                  </a:lnTo>
                  <a:lnTo>
                    <a:pt x="775995" y="816660"/>
                  </a:lnTo>
                  <a:lnTo>
                    <a:pt x="777036" y="813854"/>
                  </a:lnTo>
                  <a:close/>
                </a:path>
                <a:path w="1093470" h="867410">
                  <a:moveTo>
                    <a:pt x="802563" y="801141"/>
                  </a:moveTo>
                  <a:lnTo>
                    <a:pt x="800100" y="796556"/>
                  </a:lnTo>
                  <a:lnTo>
                    <a:pt x="797255" y="795642"/>
                  </a:lnTo>
                  <a:lnTo>
                    <a:pt x="792632" y="797991"/>
                  </a:lnTo>
                  <a:lnTo>
                    <a:pt x="791730" y="800836"/>
                  </a:lnTo>
                  <a:lnTo>
                    <a:pt x="794092" y="805484"/>
                  </a:lnTo>
                  <a:lnTo>
                    <a:pt x="796950" y="806399"/>
                  </a:lnTo>
                  <a:lnTo>
                    <a:pt x="801662" y="803986"/>
                  </a:lnTo>
                  <a:lnTo>
                    <a:pt x="802563" y="801141"/>
                  </a:lnTo>
                  <a:close/>
                </a:path>
                <a:path w="1093470" h="867410">
                  <a:moveTo>
                    <a:pt x="827405" y="787107"/>
                  </a:moveTo>
                  <a:lnTo>
                    <a:pt x="824699" y="782662"/>
                  </a:lnTo>
                  <a:lnTo>
                    <a:pt x="821791" y="781888"/>
                  </a:lnTo>
                  <a:lnTo>
                    <a:pt x="817308" y="784466"/>
                  </a:lnTo>
                  <a:lnTo>
                    <a:pt x="816559" y="787336"/>
                  </a:lnTo>
                  <a:lnTo>
                    <a:pt x="819150" y="791845"/>
                  </a:lnTo>
                  <a:lnTo>
                    <a:pt x="822058" y="792619"/>
                  </a:lnTo>
                  <a:lnTo>
                    <a:pt x="826643" y="789990"/>
                  </a:lnTo>
                  <a:lnTo>
                    <a:pt x="827405" y="787107"/>
                  </a:lnTo>
                  <a:close/>
                </a:path>
                <a:path w="1093470" h="867410">
                  <a:moveTo>
                    <a:pt x="851458" y="771817"/>
                  </a:moveTo>
                  <a:lnTo>
                    <a:pt x="848537" y="767499"/>
                  </a:lnTo>
                  <a:lnTo>
                    <a:pt x="845591" y="766876"/>
                  </a:lnTo>
                  <a:lnTo>
                    <a:pt x="841235" y="769670"/>
                  </a:lnTo>
                  <a:lnTo>
                    <a:pt x="840613" y="772579"/>
                  </a:lnTo>
                  <a:lnTo>
                    <a:pt x="843445" y="776960"/>
                  </a:lnTo>
                  <a:lnTo>
                    <a:pt x="846416" y="777570"/>
                  </a:lnTo>
                  <a:lnTo>
                    <a:pt x="850849" y="774712"/>
                  </a:lnTo>
                  <a:lnTo>
                    <a:pt x="851458" y="771817"/>
                  </a:lnTo>
                  <a:close/>
                </a:path>
                <a:path w="1093470" h="867410">
                  <a:moveTo>
                    <a:pt x="874636" y="755167"/>
                  </a:moveTo>
                  <a:lnTo>
                    <a:pt x="871486" y="751027"/>
                  </a:lnTo>
                  <a:lnTo>
                    <a:pt x="868603" y="750684"/>
                  </a:lnTo>
                  <a:lnTo>
                    <a:pt x="864362" y="753643"/>
                  </a:lnTo>
                  <a:lnTo>
                    <a:pt x="863904" y="756577"/>
                  </a:lnTo>
                  <a:lnTo>
                    <a:pt x="866952" y="760780"/>
                  </a:lnTo>
                  <a:lnTo>
                    <a:pt x="869937" y="761263"/>
                  </a:lnTo>
                  <a:lnTo>
                    <a:pt x="874268" y="758240"/>
                  </a:lnTo>
                  <a:lnTo>
                    <a:pt x="874636" y="755167"/>
                  </a:lnTo>
                  <a:close/>
                </a:path>
                <a:path w="1093470" h="867410">
                  <a:moveTo>
                    <a:pt x="896924" y="737387"/>
                  </a:moveTo>
                  <a:lnTo>
                    <a:pt x="893572" y="733399"/>
                  </a:lnTo>
                  <a:lnTo>
                    <a:pt x="890625" y="733145"/>
                  </a:lnTo>
                  <a:lnTo>
                    <a:pt x="886625" y="736447"/>
                  </a:lnTo>
                  <a:lnTo>
                    <a:pt x="886307" y="739381"/>
                  </a:lnTo>
                  <a:lnTo>
                    <a:pt x="889584" y="743432"/>
                  </a:lnTo>
                  <a:lnTo>
                    <a:pt x="892606" y="743762"/>
                  </a:lnTo>
                  <a:lnTo>
                    <a:pt x="896670" y="740397"/>
                  </a:lnTo>
                  <a:lnTo>
                    <a:pt x="896924" y="737387"/>
                  </a:lnTo>
                  <a:close/>
                </a:path>
                <a:path w="1093470" h="867410">
                  <a:moveTo>
                    <a:pt x="918260" y="718464"/>
                  </a:moveTo>
                  <a:lnTo>
                    <a:pt x="914704" y="714654"/>
                  </a:lnTo>
                  <a:lnTo>
                    <a:pt x="911733" y="714552"/>
                  </a:lnTo>
                  <a:lnTo>
                    <a:pt x="908024" y="718172"/>
                  </a:lnTo>
                  <a:lnTo>
                    <a:pt x="907808" y="721055"/>
                  </a:lnTo>
                  <a:lnTo>
                    <a:pt x="911275" y="724916"/>
                  </a:lnTo>
                  <a:lnTo>
                    <a:pt x="914361" y="725157"/>
                  </a:lnTo>
                  <a:lnTo>
                    <a:pt x="918159" y="721474"/>
                  </a:lnTo>
                  <a:lnTo>
                    <a:pt x="918260" y="718464"/>
                  </a:lnTo>
                  <a:close/>
                </a:path>
                <a:path w="1093470" h="867410">
                  <a:moveTo>
                    <a:pt x="938631" y="701471"/>
                  </a:moveTo>
                  <a:lnTo>
                    <a:pt x="938568" y="698449"/>
                  </a:lnTo>
                  <a:lnTo>
                    <a:pt x="934834" y="694842"/>
                  </a:lnTo>
                  <a:lnTo>
                    <a:pt x="931862" y="694893"/>
                  </a:lnTo>
                  <a:lnTo>
                    <a:pt x="928281" y="698639"/>
                  </a:lnTo>
                  <a:lnTo>
                    <a:pt x="928344" y="701649"/>
                  </a:lnTo>
                  <a:lnTo>
                    <a:pt x="932014" y="705345"/>
                  </a:lnTo>
                  <a:lnTo>
                    <a:pt x="934986" y="705294"/>
                  </a:lnTo>
                  <a:lnTo>
                    <a:pt x="938631" y="701471"/>
                  </a:lnTo>
                  <a:close/>
                </a:path>
                <a:path w="1093470" h="867410">
                  <a:moveTo>
                    <a:pt x="958037" y="680427"/>
                  </a:moveTo>
                  <a:lnTo>
                    <a:pt x="957846" y="677418"/>
                  </a:lnTo>
                  <a:lnTo>
                    <a:pt x="953909" y="674001"/>
                  </a:lnTo>
                  <a:lnTo>
                    <a:pt x="950937" y="674204"/>
                  </a:lnTo>
                  <a:lnTo>
                    <a:pt x="947559" y="678116"/>
                  </a:lnTo>
                  <a:lnTo>
                    <a:pt x="947750" y="681126"/>
                  </a:lnTo>
                  <a:lnTo>
                    <a:pt x="951623" y="684606"/>
                  </a:lnTo>
                  <a:lnTo>
                    <a:pt x="954595" y="684415"/>
                  </a:lnTo>
                  <a:lnTo>
                    <a:pt x="958037" y="680427"/>
                  </a:lnTo>
                  <a:close/>
                </a:path>
                <a:path w="1093470" h="867410">
                  <a:moveTo>
                    <a:pt x="976337" y="658406"/>
                  </a:moveTo>
                  <a:lnTo>
                    <a:pt x="975995" y="655434"/>
                  </a:lnTo>
                  <a:lnTo>
                    <a:pt x="971880" y="652221"/>
                  </a:lnTo>
                  <a:lnTo>
                    <a:pt x="968908" y="652564"/>
                  </a:lnTo>
                  <a:lnTo>
                    <a:pt x="965720" y="656640"/>
                  </a:lnTo>
                  <a:lnTo>
                    <a:pt x="966063" y="659625"/>
                  </a:lnTo>
                  <a:lnTo>
                    <a:pt x="970102" y="662914"/>
                  </a:lnTo>
                  <a:lnTo>
                    <a:pt x="973074" y="662571"/>
                  </a:lnTo>
                  <a:lnTo>
                    <a:pt x="976337" y="658406"/>
                  </a:lnTo>
                  <a:close/>
                </a:path>
                <a:path w="1093470" h="867410">
                  <a:moveTo>
                    <a:pt x="993482" y="635482"/>
                  </a:moveTo>
                  <a:lnTo>
                    <a:pt x="992987" y="632523"/>
                  </a:lnTo>
                  <a:lnTo>
                    <a:pt x="988720" y="629539"/>
                  </a:lnTo>
                  <a:lnTo>
                    <a:pt x="985761" y="630047"/>
                  </a:lnTo>
                  <a:lnTo>
                    <a:pt x="982776" y="634263"/>
                  </a:lnTo>
                  <a:lnTo>
                    <a:pt x="983272" y="637209"/>
                  </a:lnTo>
                  <a:lnTo>
                    <a:pt x="987463" y="640283"/>
                  </a:lnTo>
                  <a:lnTo>
                    <a:pt x="990422" y="639787"/>
                  </a:lnTo>
                  <a:lnTo>
                    <a:pt x="993482" y="635482"/>
                  </a:lnTo>
                  <a:close/>
                </a:path>
                <a:path w="1093470" h="867410">
                  <a:moveTo>
                    <a:pt x="1009396" y="611695"/>
                  </a:moveTo>
                  <a:lnTo>
                    <a:pt x="1008748" y="608761"/>
                  </a:lnTo>
                  <a:lnTo>
                    <a:pt x="1004341" y="606005"/>
                  </a:lnTo>
                  <a:lnTo>
                    <a:pt x="1001395" y="606653"/>
                  </a:lnTo>
                  <a:lnTo>
                    <a:pt x="998613" y="611009"/>
                  </a:lnTo>
                  <a:lnTo>
                    <a:pt x="999248" y="613930"/>
                  </a:lnTo>
                  <a:lnTo>
                    <a:pt x="1003617" y="616788"/>
                  </a:lnTo>
                  <a:lnTo>
                    <a:pt x="1006538" y="616140"/>
                  </a:lnTo>
                  <a:lnTo>
                    <a:pt x="1009396" y="611695"/>
                  </a:lnTo>
                  <a:close/>
                </a:path>
                <a:path w="1093470" h="867410">
                  <a:moveTo>
                    <a:pt x="1024064" y="587108"/>
                  </a:moveTo>
                  <a:lnTo>
                    <a:pt x="1023289" y="584225"/>
                  </a:lnTo>
                  <a:lnTo>
                    <a:pt x="1018730" y="581710"/>
                  </a:lnTo>
                  <a:lnTo>
                    <a:pt x="1015822" y="582498"/>
                  </a:lnTo>
                  <a:lnTo>
                    <a:pt x="1013244" y="586994"/>
                  </a:lnTo>
                  <a:lnTo>
                    <a:pt x="1014031" y="589851"/>
                  </a:lnTo>
                  <a:lnTo>
                    <a:pt x="1018527" y="592480"/>
                  </a:lnTo>
                  <a:lnTo>
                    <a:pt x="1021422" y="591680"/>
                  </a:lnTo>
                  <a:lnTo>
                    <a:pt x="1024064" y="587108"/>
                  </a:lnTo>
                  <a:close/>
                </a:path>
                <a:path w="1093470" h="867410">
                  <a:moveTo>
                    <a:pt x="1037412" y="561784"/>
                  </a:moveTo>
                  <a:lnTo>
                    <a:pt x="1036497" y="558952"/>
                  </a:lnTo>
                  <a:lnTo>
                    <a:pt x="1031811" y="556666"/>
                  </a:lnTo>
                  <a:lnTo>
                    <a:pt x="1028954" y="557618"/>
                  </a:lnTo>
                  <a:lnTo>
                    <a:pt x="1026591" y="562216"/>
                  </a:lnTo>
                  <a:lnTo>
                    <a:pt x="1027518" y="565048"/>
                  </a:lnTo>
                  <a:lnTo>
                    <a:pt x="1032154" y="567423"/>
                  </a:lnTo>
                  <a:lnTo>
                    <a:pt x="1035024" y="566496"/>
                  </a:lnTo>
                  <a:lnTo>
                    <a:pt x="1037412" y="561784"/>
                  </a:lnTo>
                  <a:close/>
                </a:path>
                <a:path w="1093470" h="867410">
                  <a:moveTo>
                    <a:pt x="1049439" y="535813"/>
                  </a:moveTo>
                  <a:lnTo>
                    <a:pt x="1048359" y="533031"/>
                  </a:lnTo>
                  <a:lnTo>
                    <a:pt x="1043559" y="530999"/>
                  </a:lnTo>
                  <a:lnTo>
                    <a:pt x="1040752" y="532091"/>
                  </a:lnTo>
                  <a:lnTo>
                    <a:pt x="1038631" y="536803"/>
                  </a:lnTo>
                  <a:lnTo>
                    <a:pt x="1039698" y="539572"/>
                  </a:lnTo>
                  <a:lnTo>
                    <a:pt x="1044448" y="541705"/>
                  </a:lnTo>
                  <a:lnTo>
                    <a:pt x="1047254" y="540613"/>
                  </a:lnTo>
                  <a:lnTo>
                    <a:pt x="1049439" y="535813"/>
                  </a:lnTo>
                  <a:close/>
                </a:path>
                <a:path w="1093470" h="867410">
                  <a:moveTo>
                    <a:pt x="1060107" y="509231"/>
                  </a:moveTo>
                  <a:lnTo>
                    <a:pt x="1058849" y="506501"/>
                  </a:lnTo>
                  <a:lnTo>
                    <a:pt x="1053973" y="504723"/>
                  </a:lnTo>
                  <a:lnTo>
                    <a:pt x="1051242" y="505968"/>
                  </a:lnTo>
                  <a:lnTo>
                    <a:pt x="1049324" y="510781"/>
                  </a:lnTo>
                  <a:lnTo>
                    <a:pt x="1050531" y="513486"/>
                  </a:lnTo>
                  <a:lnTo>
                    <a:pt x="1055382" y="515366"/>
                  </a:lnTo>
                  <a:lnTo>
                    <a:pt x="1058138" y="514146"/>
                  </a:lnTo>
                  <a:lnTo>
                    <a:pt x="1060107" y="509231"/>
                  </a:lnTo>
                  <a:close/>
                </a:path>
                <a:path w="1093470" h="867410">
                  <a:moveTo>
                    <a:pt x="1069352" y="482130"/>
                  </a:moveTo>
                  <a:lnTo>
                    <a:pt x="1067803" y="479412"/>
                  </a:lnTo>
                  <a:lnTo>
                    <a:pt x="1062812" y="477913"/>
                  </a:lnTo>
                  <a:lnTo>
                    <a:pt x="1060335" y="479336"/>
                  </a:lnTo>
                  <a:lnTo>
                    <a:pt x="1058621" y="484238"/>
                  </a:lnTo>
                  <a:lnTo>
                    <a:pt x="1059967" y="486879"/>
                  </a:lnTo>
                  <a:lnTo>
                    <a:pt x="1064907" y="488480"/>
                  </a:lnTo>
                  <a:lnTo>
                    <a:pt x="1067612" y="487121"/>
                  </a:lnTo>
                  <a:lnTo>
                    <a:pt x="1069352" y="482130"/>
                  </a:lnTo>
                  <a:close/>
                </a:path>
                <a:path w="1093470" h="867410">
                  <a:moveTo>
                    <a:pt x="1077010" y="454533"/>
                  </a:moveTo>
                  <a:lnTo>
                    <a:pt x="1075410" y="451942"/>
                  </a:lnTo>
                  <a:lnTo>
                    <a:pt x="1070356" y="450684"/>
                  </a:lnTo>
                  <a:lnTo>
                    <a:pt x="1067854" y="452221"/>
                  </a:lnTo>
                  <a:lnTo>
                    <a:pt x="1066533" y="457225"/>
                  </a:lnTo>
                  <a:lnTo>
                    <a:pt x="1067993" y="459803"/>
                  </a:lnTo>
                  <a:lnTo>
                    <a:pt x="1073035" y="461149"/>
                  </a:lnTo>
                  <a:lnTo>
                    <a:pt x="1075664" y="459638"/>
                  </a:lnTo>
                  <a:lnTo>
                    <a:pt x="1077010" y="454533"/>
                  </a:lnTo>
                  <a:close/>
                </a:path>
                <a:path w="1093470" h="867410">
                  <a:moveTo>
                    <a:pt x="1083233" y="426593"/>
                  </a:moveTo>
                  <a:lnTo>
                    <a:pt x="1081532" y="424078"/>
                  </a:lnTo>
                  <a:lnTo>
                    <a:pt x="1076439" y="423113"/>
                  </a:lnTo>
                  <a:lnTo>
                    <a:pt x="1073975" y="424764"/>
                  </a:lnTo>
                  <a:lnTo>
                    <a:pt x="1073061" y="429856"/>
                  </a:lnTo>
                  <a:lnTo>
                    <a:pt x="1074585" y="432320"/>
                  </a:lnTo>
                  <a:lnTo>
                    <a:pt x="1079665" y="433412"/>
                  </a:lnTo>
                  <a:lnTo>
                    <a:pt x="1082306" y="431787"/>
                  </a:lnTo>
                  <a:lnTo>
                    <a:pt x="1083233" y="426593"/>
                  </a:lnTo>
                  <a:close/>
                </a:path>
                <a:path w="1093470" h="867410">
                  <a:moveTo>
                    <a:pt x="1088021" y="398348"/>
                  </a:moveTo>
                  <a:lnTo>
                    <a:pt x="1086192" y="395935"/>
                  </a:lnTo>
                  <a:lnTo>
                    <a:pt x="1081036" y="395224"/>
                  </a:lnTo>
                  <a:lnTo>
                    <a:pt x="1078687" y="397014"/>
                  </a:lnTo>
                  <a:lnTo>
                    <a:pt x="1078077" y="402158"/>
                  </a:lnTo>
                  <a:lnTo>
                    <a:pt x="1079728" y="404533"/>
                  </a:lnTo>
                  <a:lnTo>
                    <a:pt x="1084859" y="405358"/>
                  </a:lnTo>
                  <a:lnTo>
                    <a:pt x="1087399" y="403606"/>
                  </a:lnTo>
                  <a:lnTo>
                    <a:pt x="1088021" y="398348"/>
                  </a:lnTo>
                  <a:close/>
                </a:path>
                <a:path w="1093470" h="867410">
                  <a:moveTo>
                    <a:pt x="1091323" y="369912"/>
                  </a:moveTo>
                  <a:lnTo>
                    <a:pt x="1089380" y="367601"/>
                  </a:lnTo>
                  <a:lnTo>
                    <a:pt x="1084186" y="367169"/>
                  </a:lnTo>
                  <a:lnTo>
                    <a:pt x="1081925" y="369074"/>
                  </a:lnTo>
                  <a:lnTo>
                    <a:pt x="1081570" y="374256"/>
                  </a:lnTo>
                  <a:lnTo>
                    <a:pt x="1083449" y="376555"/>
                  </a:lnTo>
                  <a:lnTo>
                    <a:pt x="1088631" y="377088"/>
                  </a:lnTo>
                  <a:lnTo>
                    <a:pt x="1090955" y="375183"/>
                  </a:lnTo>
                  <a:lnTo>
                    <a:pt x="1091323" y="369912"/>
                  </a:lnTo>
                  <a:close/>
                </a:path>
                <a:path w="1093470" h="867410">
                  <a:moveTo>
                    <a:pt x="1093139" y="341350"/>
                  </a:moveTo>
                  <a:lnTo>
                    <a:pt x="1091082" y="339128"/>
                  </a:lnTo>
                  <a:lnTo>
                    <a:pt x="1085875" y="338950"/>
                  </a:lnTo>
                  <a:lnTo>
                    <a:pt x="1083703" y="340995"/>
                  </a:lnTo>
                  <a:lnTo>
                    <a:pt x="1083564" y="346163"/>
                  </a:lnTo>
                  <a:lnTo>
                    <a:pt x="1085646" y="348373"/>
                  </a:lnTo>
                  <a:lnTo>
                    <a:pt x="1090853" y="348640"/>
                  </a:lnTo>
                  <a:lnTo>
                    <a:pt x="1093012" y="346633"/>
                  </a:lnTo>
                  <a:lnTo>
                    <a:pt x="1093139" y="34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618" y="1051763"/>
              <a:ext cx="993775" cy="522605"/>
            </a:xfrm>
            <a:custGeom>
              <a:avLst/>
              <a:gdLst/>
              <a:ahLst/>
              <a:cxnLst/>
              <a:rect l="l" t="t" r="r" b="b"/>
              <a:pathLst>
                <a:path w="993775" h="522605">
                  <a:moveTo>
                    <a:pt x="10706" y="208445"/>
                  </a:moveTo>
                  <a:lnTo>
                    <a:pt x="10210" y="205498"/>
                  </a:lnTo>
                  <a:lnTo>
                    <a:pt x="6007" y="202425"/>
                  </a:lnTo>
                  <a:lnTo>
                    <a:pt x="3060" y="202920"/>
                  </a:lnTo>
                  <a:lnTo>
                    <a:pt x="0" y="207213"/>
                  </a:lnTo>
                  <a:lnTo>
                    <a:pt x="495" y="210185"/>
                  </a:lnTo>
                  <a:lnTo>
                    <a:pt x="4749" y="213169"/>
                  </a:lnTo>
                  <a:lnTo>
                    <a:pt x="7708" y="212661"/>
                  </a:lnTo>
                  <a:lnTo>
                    <a:pt x="10706" y="208445"/>
                  </a:lnTo>
                  <a:close/>
                </a:path>
                <a:path w="993775" h="522605">
                  <a:moveTo>
                    <a:pt x="27749" y="186067"/>
                  </a:moveTo>
                  <a:lnTo>
                    <a:pt x="27406" y="183083"/>
                  </a:lnTo>
                  <a:lnTo>
                    <a:pt x="23368" y="179793"/>
                  </a:lnTo>
                  <a:lnTo>
                    <a:pt x="20408" y="180124"/>
                  </a:lnTo>
                  <a:lnTo>
                    <a:pt x="17132" y="184289"/>
                  </a:lnTo>
                  <a:lnTo>
                    <a:pt x="17487" y="187274"/>
                  </a:lnTo>
                  <a:lnTo>
                    <a:pt x="21590" y="190474"/>
                  </a:lnTo>
                  <a:lnTo>
                    <a:pt x="24561" y="190131"/>
                  </a:lnTo>
                  <a:lnTo>
                    <a:pt x="27749" y="186067"/>
                  </a:lnTo>
                  <a:close/>
                </a:path>
                <a:path w="993775" h="522605">
                  <a:moveTo>
                    <a:pt x="45910" y="164566"/>
                  </a:moveTo>
                  <a:lnTo>
                    <a:pt x="45720" y="161569"/>
                  </a:lnTo>
                  <a:lnTo>
                    <a:pt x="41859" y="158076"/>
                  </a:lnTo>
                  <a:lnTo>
                    <a:pt x="38887" y="158280"/>
                  </a:lnTo>
                  <a:lnTo>
                    <a:pt x="35433" y="162267"/>
                  </a:lnTo>
                  <a:lnTo>
                    <a:pt x="35623" y="165265"/>
                  </a:lnTo>
                  <a:lnTo>
                    <a:pt x="39573" y="168681"/>
                  </a:lnTo>
                  <a:lnTo>
                    <a:pt x="42545" y="168478"/>
                  </a:lnTo>
                  <a:lnTo>
                    <a:pt x="45910" y="164566"/>
                  </a:lnTo>
                  <a:close/>
                </a:path>
                <a:path w="993775" h="522605">
                  <a:moveTo>
                    <a:pt x="65189" y="144056"/>
                  </a:moveTo>
                  <a:lnTo>
                    <a:pt x="65138" y="141046"/>
                  </a:lnTo>
                  <a:lnTo>
                    <a:pt x="61455" y="137337"/>
                  </a:lnTo>
                  <a:lnTo>
                    <a:pt x="58483" y="137388"/>
                  </a:lnTo>
                  <a:lnTo>
                    <a:pt x="54851" y="141211"/>
                  </a:lnTo>
                  <a:lnTo>
                    <a:pt x="54889" y="144233"/>
                  </a:lnTo>
                  <a:lnTo>
                    <a:pt x="58635" y="147853"/>
                  </a:lnTo>
                  <a:lnTo>
                    <a:pt x="61607" y="147802"/>
                  </a:lnTo>
                  <a:lnTo>
                    <a:pt x="65189" y="144056"/>
                  </a:lnTo>
                  <a:close/>
                </a:path>
                <a:path w="993775" h="522605">
                  <a:moveTo>
                    <a:pt x="85674" y="121653"/>
                  </a:moveTo>
                  <a:lnTo>
                    <a:pt x="82181" y="117779"/>
                  </a:lnTo>
                  <a:lnTo>
                    <a:pt x="79108" y="117538"/>
                  </a:lnTo>
                  <a:lnTo>
                    <a:pt x="75323" y="121221"/>
                  </a:lnTo>
                  <a:lnTo>
                    <a:pt x="75209" y="124244"/>
                  </a:lnTo>
                  <a:lnTo>
                    <a:pt x="78778" y="128054"/>
                  </a:lnTo>
                  <a:lnTo>
                    <a:pt x="81737" y="128155"/>
                  </a:lnTo>
                  <a:lnTo>
                    <a:pt x="85445" y="124536"/>
                  </a:lnTo>
                  <a:lnTo>
                    <a:pt x="85674" y="121653"/>
                  </a:lnTo>
                  <a:close/>
                </a:path>
                <a:path w="993775" h="522605">
                  <a:moveTo>
                    <a:pt x="107162" y="103301"/>
                  </a:moveTo>
                  <a:lnTo>
                    <a:pt x="103886" y="99263"/>
                  </a:lnTo>
                  <a:lnTo>
                    <a:pt x="100863" y="98920"/>
                  </a:lnTo>
                  <a:lnTo>
                    <a:pt x="96786" y="102285"/>
                  </a:lnTo>
                  <a:lnTo>
                    <a:pt x="96545" y="105308"/>
                  </a:lnTo>
                  <a:lnTo>
                    <a:pt x="99898" y="109283"/>
                  </a:lnTo>
                  <a:lnTo>
                    <a:pt x="102844" y="109537"/>
                  </a:lnTo>
                  <a:lnTo>
                    <a:pt x="106832" y="106248"/>
                  </a:lnTo>
                  <a:lnTo>
                    <a:pt x="107162" y="103301"/>
                  </a:lnTo>
                  <a:close/>
                </a:path>
                <a:path w="993775" h="522605">
                  <a:moveTo>
                    <a:pt x="129565" y="86131"/>
                  </a:moveTo>
                  <a:lnTo>
                    <a:pt x="126517" y="81915"/>
                  </a:lnTo>
                  <a:lnTo>
                    <a:pt x="123532" y="81445"/>
                  </a:lnTo>
                  <a:lnTo>
                    <a:pt x="119202" y="84455"/>
                  </a:lnTo>
                  <a:lnTo>
                    <a:pt x="118833" y="87528"/>
                  </a:lnTo>
                  <a:lnTo>
                    <a:pt x="121970" y="91681"/>
                  </a:lnTo>
                  <a:lnTo>
                    <a:pt x="124853" y="92024"/>
                  </a:lnTo>
                  <a:lnTo>
                    <a:pt x="129108" y="89052"/>
                  </a:lnTo>
                  <a:lnTo>
                    <a:pt x="129565" y="86131"/>
                  </a:lnTo>
                  <a:close/>
                </a:path>
                <a:path w="993775" h="522605">
                  <a:moveTo>
                    <a:pt x="152831" y="70129"/>
                  </a:moveTo>
                  <a:lnTo>
                    <a:pt x="149999" y="65747"/>
                  </a:lnTo>
                  <a:lnTo>
                    <a:pt x="147066" y="65125"/>
                  </a:lnTo>
                  <a:lnTo>
                    <a:pt x="142608" y="67983"/>
                  </a:lnTo>
                  <a:lnTo>
                    <a:pt x="141998" y="70878"/>
                  </a:lnTo>
                  <a:lnTo>
                    <a:pt x="144919" y="75196"/>
                  </a:lnTo>
                  <a:lnTo>
                    <a:pt x="147878" y="75819"/>
                  </a:lnTo>
                  <a:lnTo>
                    <a:pt x="152234" y="73025"/>
                  </a:lnTo>
                  <a:lnTo>
                    <a:pt x="152831" y="70129"/>
                  </a:lnTo>
                  <a:close/>
                </a:path>
                <a:path w="993775" h="522605">
                  <a:moveTo>
                    <a:pt x="176936" y="55346"/>
                  </a:moveTo>
                  <a:lnTo>
                    <a:pt x="174320" y="50838"/>
                  </a:lnTo>
                  <a:lnTo>
                    <a:pt x="171399" y="50063"/>
                  </a:lnTo>
                  <a:lnTo>
                    <a:pt x="166827" y="52692"/>
                  </a:lnTo>
                  <a:lnTo>
                    <a:pt x="166077" y="55587"/>
                  </a:lnTo>
                  <a:lnTo>
                    <a:pt x="168757" y="60032"/>
                  </a:lnTo>
                  <a:lnTo>
                    <a:pt x="171678" y="60807"/>
                  </a:lnTo>
                  <a:lnTo>
                    <a:pt x="176161" y="58229"/>
                  </a:lnTo>
                  <a:lnTo>
                    <a:pt x="176936" y="55346"/>
                  </a:lnTo>
                  <a:close/>
                </a:path>
                <a:path w="993775" h="522605">
                  <a:moveTo>
                    <a:pt x="201739" y="41859"/>
                  </a:moveTo>
                  <a:lnTo>
                    <a:pt x="199390" y="37223"/>
                  </a:lnTo>
                  <a:lnTo>
                    <a:pt x="196519" y="36309"/>
                  </a:lnTo>
                  <a:lnTo>
                    <a:pt x="191808" y="38722"/>
                  </a:lnTo>
                  <a:lnTo>
                    <a:pt x="190906" y="41554"/>
                  </a:lnTo>
                  <a:lnTo>
                    <a:pt x="193357" y="46151"/>
                  </a:lnTo>
                  <a:lnTo>
                    <a:pt x="196227" y="47066"/>
                  </a:lnTo>
                  <a:lnTo>
                    <a:pt x="200825" y="44704"/>
                  </a:lnTo>
                  <a:lnTo>
                    <a:pt x="201739" y="41859"/>
                  </a:lnTo>
                  <a:close/>
                </a:path>
                <a:path w="993775" h="522605">
                  <a:moveTo>
                    <a:pt x="614997" y="4445"/>
                  </a:moveTo>
                  <a:lnTo>
                    <a:pt x="613638" y="1739"/>
                  </a:lnTo>
                  <a:lnTo>
                    <a:pt x="608647" y="0"/>
                  </a:lnTo>
                  <a:lnTo>
                    <a:pt x="605929" y="1549"/>
                  </a:lnTo>
                  <a:lnTo>
                    <a:pt x="604431" y="6540"/>
                  </a:lnTo>
                  <a:lnTo>
                    <a:pt x="605853" y="9017"/>
                  </a:lnTo>
                  <a:lnTo>
                    <a:pt x="610743" y="10731"/>
                  </a:lnTo>
                  <a:lnTo>
                    <a:pt x="613384" y="9398"/>
                  </a:lnTo>
                  <a:lnTo>
                    <a:pt x="614997" y="4445"/>
                  </a:lnTo>
                  <a:close/>
                </a:path>
                <a:path w="993775" h="522605">
                  <a:moveTo>
                    <a:pt x="641870" y="13982"/>
                  </a:moveTo>
                  <a:lnTo>
                    <a:pt x="640651" y="11226"/>
                  </a:lnTo>
                  <a:lnTo>
                    <a:pt x="635749" y="9271"/>
                  </a:lnTo>
                  <a:lnTo>
                    <a:pt x="633006" y="10502"/>
                  </a:lnTo>
                  <a:lnTo>
                    <a:pt x="631240" y="15405"/>
                  </a:lnTo>
                  <a:lnTo>
                    <a:pt x="632485" y="18122"/>
                  </a:lnTo>
                  <a:lnTo>
                    <a:pt x="637298" y="20040"/>
                  </a:lnTo>
                  <a:lnTo>
                    <a:pt x="639991" y="18834"/>
                  </a:lnTo>
                  <a:lnTo>
                    <a:pt x="641870" y="13982"/>
                  </a:lnTo>
                  <a:close/>
                </a:path>
                <a:path w="993775" h="522605">
                  <a:moveTo>
                    <a:pt x="668210" y="24904"/>
                  </a:moveTo>
                  <a:lnTo>
                    <a:pt x="667131" y="22098"/>
                  </a:lnTo>
                  <a:lnTo>
                    <a:pt x="662317" y="19926"/>
                  </a:lnTo>
                  <a:lnTo>
                    <a:pt x="659536" y="20993"/>
                  </a:lnTo>
                  <a:lnTo>
                    <a:pt x="657517" y="25793"/>
                  </a:lnTo>
                  <a:lnTo>
                    <a:pt x="658609" y="28600"/>
                  </a:lnTo>
                  <a:lnTo>
                    <a:pt x="663308" y="30721"/>
                  </a:lnTo>
                  <a:lnTo>
                    <a:pt x="666089" y="29667"/>
                  </a:lnTo>
                  <a:lnTo>
                    <a:pt x="668210" y="24904"/>
                  </a:lnTo>
                  <a:close/>
                </a:path>
                <a:path w="993775" h="522605">
                  <a:moveTo>
                    <a:pt x="693928" y="37223"/>
                  </a:moveTo>
                  <a:lnTo>
                    <a:pt x="693000" y="34353"/>
                  </a:lnTo>
                  <a:lnTo>
                    <a:pt x="688289" y="31953"/>
                  </a:lnTo>
                  <a:lnTo>
                    <a:pt x="685469" y="32880"/>
                  </a:lnTo>
                  <a:lnTo>
                    <a:pt x="683183" y="37566"/>
                  </a:lnTo>
                  <a:lnTo>
                    <a:pt x="684123" y="40424"/>
                  </a:lnTo>
                  <a:lnTo>
                    <a:pt x="688721" y="42786"/>
                  </a:lnTo>
                  <a:lnTo>
                    <a:pt x="691565" y="41859"/>
                  </a:lnTo>
                  <a:lnTo>
                    <a:pt x="693928" y="37223"/>
                  </a:lnTo>
                  <a:close/>
                </a:path>
                <a:path w="993775" h="522605">
                  <a:moveTo>
                    <a:pt x="718985" y="50838"/>
                  </a:moveTo>
                  <a:lnTo>
                    <a:pt x="718197" y="47929"/>
                  </a:lnTo>
                  <a:lnTo>
                    <a:pt x="713613" y="45300"/>
                  </a:lnTo>
                  <a:lnTo>
                    <a:pt x="710742" y="46101"/>
                  </a:lnTo>
                  <a:lnTo>
                    <a:pt x="708228" y="50647"/>
                  </a:lnTo>
                  <a:lnTo>
                    <a:pt x="709015" y="53543"/>
                  </a:lnTo>
                  <a:lnTo>
                    <a:pt x="713486" y="56121"/>
                  </a:lnTo>
                  <a:lnTo>
                    <a:pt x="716368" y="55333"/>
                  </a:lnTo>
                  <a:lnTo>
                    <a:pt x="718985" y="50838"/>
                  </a:lnTo>
                  <a:close/>
                </a:path>
                <a:path w="993775" h="522605">
                  <a:moveTo>
                    <a:pt x="743280" y="65747"/>
                  </a:moveTo>
                  <a:lnTo>
                    <a:pt x="742657" y="62826"/>
                  </a:lnTo>
                  <a:lnTo>
                    <a:pt x="738200" y="59969"/>
                  </a:lnTo>
                  <a:lnTo>
                    <a:pt x="735279" y="60617"/>
                  </a:lnTo>
                  <a:lnTo>
                    <a:pt x="732536" y="65036"/>
                  </a:lnTo>
                  <a:lnTo>
                    <a:pt x="733171" y="67970"/>
                  </a:lnTo>
                  <a:lnTo>
                    <a:pt x="737527" y="70751"/>
                  </a:lnTo>
                  <a:lnTo>
                    <a:pt x="740448" y="70116"/>
                  </a:lnTo>
                  <a:lnTo>
                    <a:pt x="743280" y="65747"/>
                  </a:lnTo>
                  <a:close/>
                </a:path>
                <a:path w="993775" h="522605">
                  <a:moveTo>
                    <a:pt x="766800" y="81915"/>
                  </a:moveTo>
                  <a:lnTo>
                    <a:pt x="766305" y="78968"/>
                  </a:lnTo>
                  <a:lnTo>
                    <a:pt x="762000" y="75895"/>
                  </a:lnTo>
                  <a:lnTo>
                    <a:pt x="759040" y="76390"/>
                  </a:lnTo>
                  <a:lnTo>
                    <a:pt x="756056" y="80670"/>
                  </a:lnTo>
                  <a:lnTo>
                    <a:pt x="756551" y="83616"/>
                  </a:lnTo>
                  <a:lnTo>
                    <a:pt x="760768" y="86614"/>
                  </a:lnTo>
                  <a:lnTo>
                    <a:pt x="763727" y="86118"/>
                  </a:lnTo>
                  <a:lnTo>
                    <a:pt x="766800" y="81915"/>
                  </a:lnTo>
                  <a:close/>
                </a:path>
                <a:path w="993775" h="522605">
                  <a:moveTo>
                    <a:pt x="789432" y="99263"/>
                  </a:moveTo>
                  <a:lnTo>
                    <a:pt x="789089" y="96291"/>
                  </a:lnTo>
                  <a:lnTo>
                    <a:pt x="784936" y="93027"/>
                  </a:lnTo>
                  <a:lnTo>
                    <a:pt x="781951" y="93383"/>
                  </a:lnTo>
                  <a:lnTo>
                    <a:pt x="778751" y="97485"/>
                  </a:lnTo>
                  <a:lnTo>
                    <a:pt x="779081" y="100444"/>
                  </a:lnTo>
                  <a:lnTo>
                    <a:pt x="783158" y="103657"/>
                  </a:lnTo>
                  <a:lnTo>
                    <a:pt x="786142" y="103289"/>
                  </a:lnTo>
                  <a:lnTo>
                    <a:pt x="789432" y="99263"/>
                  </a:lnTo>
                  <a:close/>
                </a:path>
                <a:path w="993775" h="522605">
                  <a:moveTo>
                    <a:pt x="811136" y="117767"/>
                  </a:moveTo>
                  <a:lnTo>
                    <a:pt x="810933" y="114795"/>
                  </a:lnTo>
                  <a:lnTo>
                    <a:pt x="806945" y="111340"/>
                  </a:lnTo>
                  <a:lnTo>
                    <a:pt x="803948" y="111531"/>
                  </a:lnTo>
                  <a:lnTo>
                    <a:pt x="800531" y="115468"/>
                  </a:lnTo>
                  <a:lnTo>
                    <a:pt x="800722" y="118440"/>
                  </a:lnTo>
                  <a:lnTo>
                    <a:pt x="804646" y="121831"/>
                  </a:lnTo>
                  <a:lnTo>
                    <a:pt x="807643" y="121627"/>
                  </a:lnTo>
                  <a:lnTo>
                    <a:pt x="811136" y="117767"/>
                  </a:lnTo>
                  <a:close/>
                </a:path>
                <a:path w="993775" h="522605">
                  <a:moveTo>
                    <a:pt x="831850" y="137350"/>
                  </a:moveTo>
                  <a:lnTo>
                    <a:pt x="831799" y="134378"/>
                  </a:lnTo>
                  <a:lnTo>
                    <a:pt x="827989" y="130733"/>
                  </a:lnTo>
                  <a:lnTo>
                    <a:pt x="824966" y="130784"/>
                  </a:lnTo>
                  <a:lnTo>
                    <a:pt x="821359" y="134531"/>
                  </a:lnTo>
                  <a:lnTo>
                    <a:pt x="821410" y="137515"/>
                  </a:lnTo>
                  <a:lnTo>
                    <a:pt x="825144" y="141084"/>
                  </a:lnTo>
                  <a:lnTo>
                    <a:pt x="828167" y="141033"/>
                  </a:lnTo>
                  <a:lnTo>
                    <a:pt x="831850" y="137350"/>
                  </a:lnTo>
                  <a:close/>
                </a:path>
                <a:path w="993775" h="522605">
                  <a:moveTo>
                    <a:pt x="851674" y="155003"/>
                  </a:moveTo>
                  <a:lnTo>
                    <a:pt x="847991" y="151218"/>
                  </a:lnTo>
                  <a:lnTo>
                    <a:pt x="844981" y="151117"/>
                  </a:lnTo>
                  <a:lnTo>
                    <a:pt x="841171" y="154673"/>
                  </a:lnTo>
                  <a:lnTo>
                    <a:pt x="841070" y="157632"/>
                  </a:lnTo>
                  <a:lnTo>
                    <a:pt x="844677" y="161340"/>
                  </a:lnTo>
                  <a:lnTo>
                    <a:pt x="847572" y="161569"/>
                  </a:lnTo>
                  <a:lnTo>
                    <a:pt x="851458" y="158089"/>
                  </a:lnTo>
                  <a:lnTo>
                    <a:pt x="851674" y="155003"/>
                  </a:lnTo>
                  <a:close/>
                </a:path>
                <a:path w="993775" h="522605">
                  <a:moveTo>
                    <a:pt x="870267" y="176771"/>
                  </a:moveTo>
                  <a:lnTo>
                    <a:pt x="866902" y="172707"/>
                  </a:lnTo>
                  <a:lnTo>
                    <a:pt x="863892" y="172453"/>
                  </a:lnTo>
                  <a:lnTo>
                    <a:pt x="859904" y="175806"/>
                  </a:lnTo>
                  <a:lnTo>
                    <a:pt x="859663" y="178752"/>
                  </a:lnTo>
                  <a:lnTo>
                    <a:pt x="862952" y="182753"/>
                  </a:lnTo>
                  <a:lnTo>
                    <a:pt x="865898" y="183070"/>
                  </a:lnTo>
                  <a:lnTo>
                    <a:pt x="869937" y="179793"/>
                  </a:lnTo>
                  <a:lnTo>
                    <a:pt x="870267" y="176771"/>
                  </a:lnTo>
                  <a:close/>
                </a:path>
                <a:path w="993775" h="522605">
                  <a:moveTo>
                    <a:pt x="887780" y="199453"/>
                  </a:moveTo>
                  <a:lnTo>
                    <a:pt x="884758" y="195110"/>
                  </a:lnTo>
                  <a:lnTo>
                    <a:pt x="881684" y="194754"/>
                  </a:lnTo>
                  <a:lnTo>
                    <a:pt x="877544" y="197891"/>
                  </a:lnTo>
                  <a:lnTo>
                    <a:pt x="877201" y="200774"/>
                  </a:lnTo>
                  <a:lnTo>
                    <a:pt x="880160" y="205016"/>
                  </a:lnTo>
                  <a:lnTo>
                    <a:pt x="883094" y="205473"/>
                  </a:lnTo>
                  <a:lnTo>
                    <a:pt x="887298" y="202425"/>
                  </a:lnTo>
                  <a:lnTo>
                    <a:pt x="887780" y="199453"/>
                  </a:lnTo>
                  <a:close/>
                </a:path>
                <a:path w="993775" h="522605">
                  <a:moveTo>
                    <a:pt x="904074" y="222973"/>
                  </a:moveTo>
                  <a:lnTo>
                    <a:pt x="901217" y="218528"/>
                  </a:lnTo>
                  <a:lnTo>
                    <a:pt x="898321" y="217919"/>
                  </a:lnTo>
                  <a:lnTo>
                    <a:pt x="894003" y="220840"/>
                  </a:lnTo>
                  <a:lnTo>
                    <a:pt x="893381" y="223786"/>
                  </a:lnTo>
                  <a:lnTo>
                    <a:pt x="896188" y="228142"/>
                  </a:lnTo>
                  <a:lnTo>
                    <a:pt x="899083" y="228765"/>
                  </a:lnTo>
                  <a:lnTo>
                    <a:pt x="903452" y="225920"/>
                  </a:lnTo>
                  <a:lnTo>
                    <a:pt x="904074" y="222973"/>
                  </a:lnTo>
                  <a:close/>
                </a:path>
                <a:path w="993775" h="522605">
                  <a:moveTo>
                    <a:pt x="919137" y="247319"/>
                  </a:moveTo>
                  <a:lnTo>
                    <a:pt x="916508" y="242735"/>
                  </a:lnTo>
                  <a:lnTo>
                    <a:pt x="913625" y="241973"/>
                  </a:lnTo>
                  <a:lnTo>
                    <a:pt x="909167" y="244678"/>
                  </a:lnTo>
                  <a:lnTo>
                    <a:pt x="908405" y="247573"/>
                  </a:lnTo>
                  <a:lnTo>
                    <a:pt x="910983" y="252069"/>
                  </a:lnTo>
                  <a:lnTo>
                    <a:pt x="913866" y="252831"/>
                  </a:lnTo>
                  <a:lnTo>
                    <a:pt x="918362" y="250228"/>
                  </a:lnTo>
                  <a:lnTo>
                    <a:pt x="919137" y="247319"/>
                  </a:lnTo>
                  <a:close/>
                </a:path>
                <a:path w="993775" h="522605">
                  <a:moveTo>
                    <a:pt x="932903" y="272415"/>
                  </a:moveTo>
                  <a:lnTo>
                    <a:pt x="930490" y="267716"/>
                  </a:lnTo>
                  <a:lnTo>
                    <a:pt x="927658" y="266814"/>
                  </a:lnTo>
                  <a:lnTo>
                    <a:pt x="923074" y="269265"/>
                  </a:lnTo>
                  <a:lnTo>
                    <a:pt x="922147" y="272135"/>
                  </a:lnTo>
                  <a:lnTo>
                    <a:pt x="924509" y="276733"/>
                  </a:lnTo>
                  <a:lnTo>
                    <a:pt x="927354" y="277634"/>
                  </a:lnTo>
                  <a:lnTo>
                    <a:pt x="932002" y="275285"/>
                  </a:lnTo>
                  <a:lnTo>
                    <a:pt x="932903" y="272415"/>
                  </a:lnTo>
                  <a:close/>
                </a:path>
                <a:path w="993775" h="522605">
                  <a:moveTo>
                    <a:pt x="945349" y="298196"/>
                  </a:moveTo>
                  <a:lnTo>
                    <a:pt x="943165" y="293382"/>
                  </a:lnTo>
                  <a:lnTo>
                    <a:pt x="940371" y="292328"/>
                  </a:lnTo>
                  <a:lnTo>
                    <a:pt x="935647" y="294551"/>
                  </a:lnTo>
                  <a:lnTo>
                    <a:pt x="934593" y="297357"/>
                  </a:lnTo>
                  <a:lnTo>
                    <a:pt x="936726" y="302069"/>
                  </a:lnTo>
                  <a:lnTo>
                    <a:pt x="939533" y="303110"/>
                  </a:lnTo>
                  <a:lnTo>
                    <a:pt x="944295" y="301002"/>
                  </a:lnTo>
                  <a:lnTo>
                    <a:pt x="945349" y="298196"/>
                  </a:lnTo>
                  <a:close/>
                </a:path>
                <a:path w="993775" h="522605">
                  <a:moveTo>
                    <a:pt x="956411" y="324599"/>
                  </a:moveTo>
                  <a:lnTo>
                    <a:pt x="954481" y="319684"/>
                  </a:lnTo>
                  <a:lnTo>
                    <a:pt x="951738" y="318490"/>
                  </a:lnTo>
                  <a:lnTo>
                    <a:pt x="946899" y="320446"/>
                  </a:lnTo>
                  <a:lnTo>
                    <a:pt x="945718" y="323189"/>
                  </a:lnTo>
                  <a:lnTo>
                    <a:pt x="947610" y="328002"/>
                  </a:lnTo>
                  <a:lnTo>
                    <a:pt x="950366" y="329209"/>
                  </a:lnTo>
                  <a:lnTo>
                    <a:pt x="955217" y="327342"/>
                  </a:lnTo>
                  <a:lnTo>
                    <a:pt x="956411" y="324599"/>
                  </a:lnTo>
                  <a:close/>
                </a:path>
                <a:path w="993775" h="522605">
                  <a:moveTo>
                    <a:pt x="966089" y="351548"/>
                  </a:moveTo>
                  <a:lnTo>
                    <a:pt x="964387" y="346532"/>
                  </a:lnTo>
                  <a:lnTo>
                    <a:pt x="961707" y="345211"/>
                  </a:lnTo>
                  <a:lnTo>
                    <a:pt x="956779" y="346913"/>
                  </a:lnTo>
                  <a:lnTo>
                    <a:pt x="955459" y="349580"/>
                  </a:lnTo>
                  <a:lnTo>
                    <a:pt x="957110" y="354482"/>
                  </a:lnTo>
                  <a:lnTo>
                    <a:pt x="959802" y="355815"/>
                  </a:lnTo>
                  <a:lnTo>
                    <a:pt x="964742" y="354215"/>
                  </a:lnTo>
                  <a:lnTo>
                    <a:pt x="966089" y="351548"/>
                  </a:lnTo>
                  <a:close/>
                </a:path>
                <a:path w="993775" h="522605">
                  <a:moveTo>
                    <a:pt x="974331" y="378955"/>
                  </a:moveTo>
                  <a:lnTo>
                    <a:pt x="972896" y="373875"/>
                  </a:lnTo>
                  <a:lnTo>
                    <a:pt x="970267" y="372414"/>
                  </a:lnTo>
                  <a:lnTo>
                    <a:pt x="965263" y="373849"/>
                  </a:lnTo>
                  <a:lnTo>
                    <a:pt x="963803" y="376440"/>
                  </a:lnTo>
                  <a:lnTo>
                    <a:pt x="965225" y="381431"/>
                  </a:lnTo>
                  <a:lnTo>
                    <a:pt x="967828" y="382892"/>
                  </a:lnTo>
                  <a:lnTo>
                    <a:pt x="972870" y="381558"/>
                  </a:lnTo>
                  <a:lnTo>
                    <a:pt x="974331" y="378955"/>
                  </a:lnTo>
                  <a:close/>
                </a:path>
                <a:path w="993775" h="522605">
                  <a:moveTo>
                    <a:pt x="981125" y="406768"/>
                  </a:moveTo>
                  <a:lnTo>
                    <a:pt x="979932" y="401624"/>
                  </a:lnTo>
                  <a:lnTo>
                    <a:pt x="977392" y="400024"/>
                  </a:lnTo>
                  <a:lnTo>
                    <a:pt x="972324" y="401193"/>
                  </a:lnTo>
                  <a:lnTo>
                    <a:pt x="970737" y="403707"/>
                  </a:lnTo>
                  <a:lnTo>
                    <a:pt x="971892" y="408749"/>
                  </a:lnTo>
                  <a:lnTo>
                    <a:pt x="974432" y="410362"/>
                  </a:lnTo>
                  <a:lnTo>
                    <a:pt x="979538" y="409295"/>
                  </a:lnTo>
                  <a:lnTo>
                    <a:pt x="981125" y="406768"/>
                  </a:lnTo>
                  <a:close/>
                </a:path>
                <a:path w="993775" h="522605">
                  <a:moveTo>
                    <a:pt x="986434" y="434911"/>
                  </a:moveTo>
                  <a:lnTo>
                    <a:pt x="985494" y="429717"/>
                  </a:lnTo>
                  <a:lnTo>
                    <a:pt x="983043" y="427990"/>
                  </a:lnTo>
                  <a:lnTo>
                    <a:pt x="977912" y="428879"/>
                  </a:lnTo>
                  <a:lnTo>
                    <a:pt x="976210" y="431317"/>
                  </a:lnTo>
                  <a:lnTo>
                    <a:pt x="977112" y="436422"/>
                  </a:lnTo>
                  <a:lnTo>
                    <a:pt x="979576" y="438150"/>
                  </a:lnTo>
                  <a:lnTo>
                    <a:pt x="984719" y="437349"/>
                  </a:lnTo>
                  <a:lnTo>
                    <a:pt x="986434" y="434911"/>
                  </a:lnTo>
                  <a:close/>
                </a:path>
                <a:path w="993775" h="522605">
                  <a:moveTo>
                    <a:pt x="990269" y="463296"/>
                  </a:moveTo>
                  <a:lnTo>
                    <a:pt x="989609" y="458050"/>
                  </a:lnTo>
                  <a:lnTo>
                    <a:pt x="987221" y="456184"/>
                  </a:lnTo>
                  <a:lnTo>
                    <a:pt x="982065" y="456831"/>
                  </a:lnTo>
                  <a:lnTo>
                    <a:pt x="980224" y="459155"/>
                  </a:lnTo>
                  <a:lnTo>
                    <a:pt x="980871" y="464299"/>
                  </a:lnTo>
                  <a:lnTo>
                    <a:pt x="983259" y="466153"/>
                  </a:lnTo>
                  <a:lnTo>
                    <a:pt x="988428" y="465620"/>
                  </a:lnTo>
                  <a:lnTo>
                    <a:pt x="990269" y="463296"/>
                  </a:lnTo>
                  <a:close/>
                </a:path>
                <a:path w="993775" h="522605">
                  <a:moveTo>
                    <a:pt x="992606" y="491820"/>
                  </a:moveTo>
                  <a:lnTo>
                    <a:pt x="992200" y="486549"/>
                  </a:lnTo>
                  <a:lnTo>
                    <a:pt x="989939" y="484568"/>
                  </a:lnTo>
                  <a:lnTo>
                    <a:pt x="984732" y="484949"/>
                  </a:lnTo>
                  <a:lnTo>
                    <a:pt x="982776" y="487184"/>
                  </a:lnTo>
                  <a:lnTo>
                    <a:pt x="983170" y="492328"/>
                  </a:lnTo>
                  <a:lnTo>
                    <a:pt x="985456" y="494322"/>
                  </a:lnTo>
                  <a:lnTo>
                    <a:pt x="990638" y="494068"/>
                  </a:lnTo>
                  <a:lnTo>
                    <a:pt x="992606" y="491820"/>
                  </a:lnTo>
                  <a:close/>
                </a:path>
                <a:path w="993775" h="522605">
                  <a:moveTo>
                    <a:pt x="993470" y="520433"/>
                  </a:moveTo>
                  <a:lnTo>
                    <a:pt x="993330" y="515150"/>
                  </a:lnTo>
                  <a:lnTo>
                    <a:pt x="991158" y="513054"/>
                  </a:lnTo>
                  <a:lnTo>
                    <a:pt x="985951" y="513156"/>
                  </a:lnTo>
                  <a:lnTo>
                    <a:pt x="983881" y="515277"/>
                  </a:lnTo>
                  <a:lnTo>
                    <a:pt x="984021" y="520458"/>
                  </a:lnTo>
                  <a:lnTo>
                    <a:pt x="986193" y="522554"/>
                  </a:lnTo>
                  <a:lnTo>
                    <a:pt x="991400" y="522566"/>
                  </a:lnTo>
                  <a:lnTo>
                    <a:pt x="993470" y="520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9059" y="1354813"/>
              <a:ext cx="264795" cy="163830"/>
            </a:xfrm>
            <a:custGeom>
              <a:avLst/>
              <a:gdLst/>
              <a:ahLst/>
              <a:cxnLst/>
              <a:rect l="l" t="t" r="r" b="b"/>
              <a:pathLst>
                <a:path w="264794" h="163830">
                  <a:moveTo>
                    <a:pt x="133747" y="0"/>
                  </a:moveTo>
                  <a:lnTo>
                    <a:pt x="125114" y="123"/>
                  </a:lnTo>
                  <a:lnTo>
                    <a:pt x="118967" y="3719"/>
                  </a:lnTo>
                  <a:lnTo>
                    <a:pt x="114401" y="11029"/>
                  </a:lnTo>
                  <a:lnTo>
                    <a:pt x="109447" y="22307"/>
                  </a:lnTo>
                  <a:lnTo>
                    <a:pt x="103162" y="34290"/>
                  </a:lnTo>
                  <a:lnTo>
                    <a:pt x="96181" y="41948"/>
                  </a:lnTo>
                  <a:lnTo>
                    <a:pt x="89141" y="40252"/>
                  </a:lnTo>
                  <a:lnTo>
                    <a:pt x="79909" y="34380"/>
                  </a:lnTo>
                  <a:lnTo>
                    <a:pt x="68340" y="32651"/>
                  </a:lnTo>
                  <a:lnTo>
                    <a:pt x="58021" y="34723"/>
                  </a:lnTo>
                  <a:lnTo>
                    <a:pt x="52540" y="40252"/>
                  </a:lnTo>
                  <a:lnTo>
                    <a:pt x="48625" y="46949"/>
                  </a:lnTo>
                  <a:lnTo>
                    <a:pt x="42926" y="53181"/>
                  </a:lnTo>
                  <a:lnTo>
                    <a:pt x="38999" y="59565"/>
                  </a:lnTo>
                  <a:lnTo>
                    <a:pt x="40399" y="66719"/>
                  </a:lnTo>
                  <a:lnTo>
                    <a:pt x="43962" y="75348"/>
                  </a:lnTo>
                  <a:lnTo>
                    <a:pt x="43713" y="84310"/>
                  </a:lnTo>
                  <a:lnTo>
                    <a:pt x="38902" y="91445"/>
                  </a:lnTo>
                  <a:lnTo>
                    <a:pt x="28778" y="94595"/>
                  </a:lnTo>
                  <a:lnTo>
                    <a:pt x="15848" y="96259"/>
                  </a:lnTo>
                  <a:lnTo>
                    <a:pt x="5216" y="100236"/>
                  </a:lnTo>
                  <a:lnTo>
                    <a:pt x="0" y="106263"/>
                  </a:lnTo>
                  <a:lnTo>
                    <a:pt x="3315" y="114077"/>
                  </a:lnTo>
                  <a:lnTo>
                    <a:pt x="13839" y="125857"/>
                  </a:lnTo>
                  <a:lnTo>
                    <a:pt x="25822" y="140590"/>
                  </a:lnTo>
                  <a:lnTo>
                    <a:pt x="39738" y="158502"/>
                  </a:lnTo>
                  <a:lnTo>
                    <a:pt x="46118" y="161124"/>
                  </a:lnTo>
                  <a:lnTo>
                    <a:pt x="53192" y="163161"/>
                  </a:lnTo>
                  <a:lnTo>
                    <a:pt x="60007" y="162786"/>
                  </a:lnTo>
                  <a:lnTo>
                    <a:pt x="65608" y="158172"/>
                  </a:lnTo>
                  <a:lnTo>
                    <a:pt x="70018" y="151318"/>
                  </a:lnTo>
                  <a:lnTo>
                    <a:pt x="74114" y="145994"/>
                  </a:lnTo>
                  <a:lnTo>
                    <a:pt x="78224" y="142997"/>
                  </a:lnTo>
                  <a:lnTo>
                    <a:pt x="82677" y="143122"/>
                  </a:lnTo>
                  <a:lnTo>
                    <a:pt x="86282" y="147209"/>
                  </a:lnTo>
                  <a:lnTo>
                    <a:pt x="88973" y="153766"/>
                  </a:lnTo>
                  <a:lnTo>
                    <a:pt x="92821" y="160097"/>
                  </a:lnTo>
                  <a:lnTo>
                    <a:pt x="99898" y="163506"/>
                  </a:lnTo>
                  <a:lnTo>
                    <a:pt x="109642" y="162802"/>
                  </a:lnTo>
                  <a:lnTo>
                    <a:pt x="118824" y="159858"/>
                  </a:lnTo>
                  <a:lnTo>
                    <a:pt x="125516" y="156537"/>
                  </a:lnTo>
                  <a:lnTo>
                    <a:pt x="131536" y="151929"/>
                  </a:lnTo>
                  <a:lnTo>
                    <a:pt x="141400" y="146272"/>
                  </a:lnTo>
                  <a:lnTo>
                    <a:pt x="153567" y="140310"/>
                  </a:lnTo>
                  <a:lnTo>
                    <a:pt x="164224" y="136620"/>
                  </a:lnTo>
                  <a:lnTo>
                    <a:pt x="174997" y="132573"/>
                  </a:lnTo>
                  <a:lnTo>
                    <a:pt x="187461" y="126671"/>
                  </a:lnTo>
                  <a:lnTo>
                    <a:pt x="197692" y="123266"/>
                  </a:lnTo>
                  <a:lnTo>
                    <a:pt x="201765" y="126714"/>
                  </a:lnTo>
                  <a:lnTo>
                    <a:pt x="203431" y="134527"/>
                  </a:lnTo>
                  <a:lnTo>
                    <a:pt x="208335" y="141014"/>
                  </a:lnTo>
                  <a:lnTo>
                    <a:pt x="215418" y="145663"/>
                  </a:lnTo>
                  <a:lnTo>
                    <a:pt x="223621" y="147961"/>
                  </a:lnTo>
                  <a:lnTo>
                    <a:pt x="233580" y="147805"/>
                  </a:lnTo>
                  <a:lnTo>
                    <a:pt x="244203" y="145638"/>
                  </a:lnTo>
                  <a:lnTo>
                    <a:pt x="251877" y="141798"/>
                  </a:lnTo>
                  <a:lnTo>
                    <a:pt x="252984" y="136620"/>
                  </a:lnTo>
                  <a:lnTo>
                    <a:pt x="249846" y="129888"/>
                  </a:lnTo>
                  <a:lnTo>
                    <a:pt x="248066" y="122505"/>
                  </a:lnTo>
                  <a:lnTo>
                    <a:pt x="248891" y="116544"/>
                  </a:lnTo>
                  <a:lnTo>
                    <a:pt x="253568" y="114077"/>
                  </a:lnTo>
                  <a:lnTo>
                    <a:pt x="259496" y="112281"/>
                  </a:lnTo>
                  <a:lnTo>
                    <a:pt x="263126" y="107319"/>
                  </a:lnTo>
                  <a:lnTo>
                    <a:pt x="239125" y="70546"/>
                  </a:lnTo>
                  <a:lnTo>
                    <a:pt x="230340" y="70961"/>
                  </a:lnTo>
                  <a:lnTo>
                    <a:pt x="222237" y="70929"/>
                  </a:lnTo>
                  <a:lnTo>
                    <a:pt x="213828" y="66381"/>
                  </a:lnTo>
                  <a:lnTo>
                    <a:pt x="206531" y="58382"/>
                  </a:lnTo>
                  <a:lnTo>
                    <a:pt x="201765" y="47999"/>
                  </a:lnTo>
                  <a:lnTo>
                    <a:pt x="198372" y="37927"/>
                  </a:lnTo>
                  <a:lnTo>
                    <a:pt x="194088" y="30518"/>
                  </a:lnTo>
                  <a:lnTo>
                    <a:pt x="188727" y="26289"/>
                  </a:lnTo>
                  <a:lnTo>
                    <a:pt x="182105" y="25761"/>
                  </a:lnTo>
                  <a:lnTo>
                    <a:pt x="172352" y="27743"/>
                  </a:lnTo>
                  <a:lnTo>
                    <a:pt x="160591" y="28187"/>
                  </a:lnTo>
                  <a:lnTo>
                    <a:pt x="156700" y="25322"/>
                  </a:lnTo>
                  <a:lnTo>
                    <a:pt x="156458" y="18122"/>
                  </a:lnTo>
                  <a:lnTo>
                    <a:pt x="154576" y="9685"/>
                  </a:lnTo>
                  <a:lnTo>
                    <a:pt x="145770" y="3105"/>
                  </a:lnTo>
                  <a:lnTo>
                    <a:pt x="133747" y="0"/>
                  </a:lnTo>
                  <a:close/>
                </a:path>
              </a:pathLst>
            </a:custGeom>
            <a:solidFill>
              <a:srgbClr val="AFC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7961" y="1354120"/>
              <a:ext cx="264795" cy="163830"/>
            </a:xfrm>
            <a:custGeom>
              <a:avLst/>
              <a:gdLst/>
              <a:ahLst/>
              <a:cxnLst/>
              <a:rect l="l" t="t" r="r" b="b"/>
              <a:pathLst>
                <a:path w="264794" h="163830">
                  <a:moveTo>
                    <a:pt x="133745" y="0"/>
                  </a:moveTo>
                  <a:lnTo>
                    <a:pt x="125112" y="126"/>
                  </a:lnTo>
                  <a:lnTo>
                    <a:pt x="118965" y="3719"/>
                  </a:lnTo>
                  <a:lnTo>
                    <a:pt x="114400" y="11022"/>
                  </a:lnTo>
                  <a:lnTo>
                    <a:pt x="109444" y="22309"/>
                  </a:lnTo>
                  <a:lnTo>
                    <a:pt x="103154" y="34298"/>
                  </a:lnTo>
                  <a:lnTo>
                    <a:pt x="96169" y="41958"/>
                  </a:lnTo>
                  <a:lnTo>
                    <a:pt x="89127" y="40258"/>
                  </a:lnTo>
                  <a:lnTo>
                    <a:pt x="79901" y="34393"/>
                  </a:lnTo>
                  <a:lnTo>
                    <a:pt x="68335" y="32666"/>
                  </a:lnTo>
                  <a:lnTo>
                    <a:pt x="58025" y="34736"/>
                  </a:lnTo>
                  <a:lnTo>
                    <a:pt x="52563" y="40258"/>
                  </a:lnTo>
                  <a:lnTo>
                    <a:pt x="48642" y="46954"/>
                  </a:lnTo>
                  <a:lnTo>
                    <a:pt x="42942" y="53186"/>
                  </a:lnTo>
                  <a:lnTo>
                    <a:pt x="39010" y="59571"/>
                  </a:lnTo>
                  <a:lnTo>
                    <a:pt x="40397" y="66725"/>
                  </a:lnTo>
                  <a:lnTo>
                    <a:pt x="43973" y="75356"/>
                  </a:lnTo>
                  <a:lnTo>
                    <a:pt x="43726" y="84320"/>
                  </a:lnTo>
                  <a:lnTo>
                    <a:pt x="38909" y="91456"/>
                  </a:lnTo>
                  <a:lnTo>
                    <a:pt x="28776" y="94601"/>
                  </a:lnTo>
                  <a:lnTo>
                    <a:pt x="15852" y="96266"/>
                  </a:lnTo>
                  <a:lnTo>
                    <a:pt x="5219" y="100245"/>
                  </a:lnTo>
                  <a:lnTo>
                    <a:pt x="0" y="106269"/>
                  </a:lnTo>
                  <a:lnTo>
                    <a:pt x="3313" y="114070"/>
                  </a:lnTo>
                  <a:lnTo>
                    <a:pt x="13845" y="125857"/>
                  </a:lnTo>
                  <a:lnTo>
                    <a:pt x="25824" y="140594"/>
                  </a:lnTo>
                  <a:lnTo>
                    <a:pt x="39724" y="158507"/>
                  </a:lnTo>
                  <a:lnTo>
                    <a:pt x="46126" y="161131"/>
                  </a:lnTo>
                  <a:lnTo>
                    <a:pt x="53210" y="163173"/>
                  </a:lnTo>
                  <a:lnTo>
                    <a:pt x="60024" y="162803"/>
                  </a:lnTo>
                  <a:lnTo>
                    <a:pt x="65619" y="158190"/>
                  </a:lnTo>
                  <a:lnTo>
                    <a:pt x="70011" y="151329"/>
                  </a:lnTo>
                  <a:lnTo>
                    <a:pt x="74107" y="146001"/>
                  </a:lnTo>
                  <a:lnTo>
                    <a:pt x="78230" y="143002"/>
                  </a:lnTo>
                  <a:lnTo>
                    <a:pt x="82701" y="143128"/>
                  </a:lnTo>
                  <a:lnTo>
                    <a:pt x="86306" y="147216"/>
                  </a:lnTo>
                  <a:lnTo>
                    <a:pt x="88995" y="153777"/>
                  </a:lnTo>
                  <a:lnTo>
                    <a:pt x="92839" y="160108"/>
                  </a:lnTo>
                  <a:lnTo>
                    <a:pt x="99909" y="163511"/>
                  </a:lnTo>
                  <a:lnTo>
                    <a:pt x="109651" y="162813"/>
                  </a:lnTo>
                  <a:lnTo>
                    <a:pt x="118829" y="159869"/>
                  </a:lnTo>
                  <a:lnTo>
                    <a:pt x="125516" y="156550"/>
                  </a:lnTo>
                  <a:lnTo>
                    <a:pt x="131534" y="151940"/>
                  </a:lnTo>
                  <a:lnTo>
                    <a:pt x="141398" y="146280"/>
                  </a:lnTo>
                  <a:lnTo>
                    <a:pt x="153566" y="140321"/>
                  </a:lnTo>
                  <a:lnTo>
                    <a:pt x="164222" y="136638"/>
                  </a:lnTo>
                  <a:lnTo>
                    <a:pt x="174999" y="132584"/>
                  </a:lnTo>
                  <a:lnTo>
                    <a:pt x="187469" y="126678"/>
                  </a:lnTo>
                  <a:lnTo>
                    <a:pt x="197701" y="123272"/>
                  </a:lnTo>
                  <a:lnTo>
                    <a:pt x="201763" y="126719"/>
                  </a:lnTo>
                  <a:lnTo>
                    <a:pt x="203430" y="134538"/>
                  </a:lnTo>
                  <a:lnTo>
                    <a:pt x="208334" y="141026"/>
                  </a:lnTo>
                  <a:lnTo>
                    <a:pt x="215417" y="145675"/>
                  </a:lnTo>
                  <a:lnTo>
                    <a:pt x="223620" y="147979"/>
                  </a:lnTo>
                  <a:lnTo>
                    <a:pt x="233587" y="147820"/>
                  </a:lnTo>
                  <a:lnTo>
                    <a:pt x="244216" y="145657"/>
                  </a:lnTo>
                  <a:lnTo>
                    <a:pt x="251888" y="141819"/>
                  </a:lnTo>
                  <a:lnTo>
                    <a:pt x="252982" y="136638"/>
                  </a:lnTo>
                  <a:lnTo>
                    <a:pt x="249845" y="129894"/>
                  </a:lnTo>
                  <a:lnTo>
                    <a:pt x="248066" y="122506"/>
                  </a:lnTo>
                  <a:lnTo>
                    <a:pt x="248894" y="116543"/>
                  </a:lnTo>
                  <a:lnTo>
                    <a:pt x="253579" y="114070"/>
                  </a:lnTo>
                  <a:lnTo>
                    <a:pt x="259499" y="112282"/>
                  </a:lnTo>
                  <a:lnTo>
                    <a:pt x="263126" y="107326"/>
                  </a:lnTo>
                  <a:lnTo>
                    <a:pt x="239125" y="70552"/>
                  </a:lnTo>
                  <a:lnTo>
                    <a:pt x="230338" y="70966"/>
                  </a:lnTo>
                  <a:lnTo>
                    <a:pt x="222235" y="70936"/>
                  </a:lnTo>
                  <a:lnTo>
                    <a:pt x="213826" y="66391"/>
                  </a:lnTo>
                  <a:lnTo>
                    <a:pt x="206530" y="58393"/>
                  </a:lnTo>
                  <a:lnTo>
                    <a:pt x="201763" y="48005"/>
                  </a:lnTo>
                  <a:lnTo>
                    <a:pt x="198359" y="37933"/>
                  </a:lnTo>
                  <a:lnTo>
                    <a:pt x="194078" y="30523"/>
                  </a:lnTo>
                  <a:lnTo>
                    <a:pt x="188727" y="26295"/>
                  </a:lnTo>
                  <a:lnTo>
                    <a:pt x="182116" y="25767"/>
                  </a:lnTo>
                  <a:lnTo>
                    <a:pt x="172375" y="27761"/>
                  </a:lnTo>
                  <a:lnTo>
                    <a:pt x="160602" y="28193"/>
                  </a:lnTo>
                  <a:lnTo>
                    <a:pt x="156704" y="25325"/>
                  </a:lnTo>
                  <a:lnTo>
                    <a:pt x="156457" y="18122"/>
                  </a:lnTo>
                  <a:lnTo>
                    <a:pt x="154575" y="9680"/>
                  </a:lnTo>
                  <a:lnTo>
                    <a:pt x="145769" y="3098"/>
                  </a:lnTo>
                  <a:lnTo>
                    <a:pt x="133745" y="0"/>
                  </a:lnTo>
                  <a:close/>
                </a:path>
              </a:pathLst>
            </a:custGeom>
            <a:solidFill>
              <a:srgbClr val="91A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42357" y="1377068"/>
              <a:ext cx="231953" cy="1434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7074" y="1306502"/>
              <a:ext cx="305435" cy="347345"/>
            </a:xfrm>
            <a:custGeom>
              <a:avLst/>
              <a:gdLst/>
              <a:ahLst/>
              <a:cxnLst/>
              <a:rect l="l" t="t" r="r" b="b"/>
              <a:pathLst>
                <a:path w="305435" h="347344">
                  <a:moveTo>
                    <a:pt x="16296" y="108953"/>
                  </a:moveTo>
                  <a:lnTo>
                    <a:pt x="20173" y="117100"/>
                  </a:lnTo>
                  <a:lnTo>
                    <a:pt x="21363" y="122454"/>
                  </a:lnTo>
                  <a:lnTo>
                    <a:pt x="19771" y="127393"/>
                  </a:lnTo>
                  <a:lnTo>
                    <a:pt x="15305" y="134289"/>
                  </a:lnTo>
                  <a:lnTo>
                    <a:pt x="8349" y="146339"/>
                  </a:lnTo>
                  <a:lnTo>
                    <a:pt x="1948" y="164574"/>
                  </a:lnTo>
                  <a:lnTo>
                    <a:pt x="0" y="188126"/>
                  </a:lnTo>
                  <a:lnTo>
                    <a:pt x="6402" y="216128"/>
                  </a:lnTo>
                  <a:lnTo>
                    <a:pt x="8982" y="227200"/>
                  </a:lnTo>
                  <a:lnTo>
                    <a:pt x="12132" y="246025"/>
                  </a:lnTo>
                  <a:lnTo>
                    <a:pt x="15141" y="266511"/>
                  </a:lnTo>
                  <a:lnTo>
                    <a:pt x="17299" y="282562"/>
                  </a:lnTo>
                  <a:lnTo>
                    <a:pt x="24240" y="299578"/>
                  </a:lnTo>
                  <a:lnTo>
                    <a:pt x="41321" y="321483"/>
                  </a:lnTo>
                  <a:lnTo>
                    <a:pt x="67355" y="340017"/>
                  </a:lnTo>
                  <a:lnTo>
                    <a:pt x="101157" y="346925"/>
                  </a:lnTo>
                  <a:lnTo>
                    <a:pt x="131614" y="334436"/>
                  </a:lnTo>
                  <a:lnTo>
                    <a:pt x="150824" y="308741"/>
                  </a:lnTo>
                  <a:lnTo>
                    <a:pt x="162361" y="282530"/>
                  </a:lnTo>
                  <a:lnTo>
                    <a:pt x="169800" y="268490"/>
                  </a:lnTo>
                  <a:lnTo>
                    <a:pt x="177767" y="263043"/>
                  </a:lnTo>
                  <a:lnTo>
                    <a:pt x="188096" y="255809"/>
                  </a:lnTo>
                  <a:lnTo>
                    <a:pt x="200124" y="249252"/>
                  </a:lnTo>
                  <a:lnTo>
                    <a:pt x="236322" y="213910"/>
                  </a:lnTo>
                  <a:lnTo>
                    <a:pt x="242568" y="171753"/>
                  </a:lnTo>
                  <a:lnTo>
                    <a:pt x="246088" y="157898"/>
                  </a:lnTo>
                  <a:lnTo>
                    <a:pt x="252820" y="150177"/>
                  </a:lnTo>
                  <a:lnTo>
                    <a:pt x="260800" y="145503"/>
                  </a:lnTo>
                  <a:lnTo>
                    <a:pt x="264953" y="140898"/>
                  </a:lnTo>
                  <a:lnTo>
                    <a:pt x="59180" y="140898"/>
                  </a:lnTo>
                  <a:lnTo>
                    <a:pt x="50676" y="140723"/>
                  </a:lnTo>
                  <a:lnTo>
                    <a:pt x="41803" y="137761"/>
                  </a:lnTo>
                  <a:lnTo>
                    <a:pt x="36082" y="131813"/>
                  </a:lnTo>
                  <a:lnTo>
                    <a:pt x="31330" y="124030"/>
                  </a:lnTo>
                  <a:lnTo>
                    <a:pt x="24713" y="116639"/>
                  </a:lnTo>
                  <a:lnTo>
                    <a:pt x="18834" y="111121"/>
                  </a:lnTo>
                  <a:lnTo>
                    <a:pt x="16296" y="108953"/>
                  </a:lnTo>
                  <a:close/>
                </a:path>
                <a:path w="305435" h="347344">
                  <a:moveTo>
                    <a:pt x="124347" y="33972"/>
                  </a:moveTo>
                  <a:lnTo>
                    <a:pt x="106825" y="68363"/>
                  </a:lnTo>
                  <a:lnTo>
                    <a:pt x="74136" y="93432"/>
                  </a:lnTo>
                  <a:lnTo>
                    <a:pt x="64797" y="101930"/>
                  </a:lnTo>
                  <a:lnTo>
                    <a:pt x="62829" y="110098"/>
                  </a:lnTo>
                  <a:lnTo>
                    <a:pt x="63181" y="121167"/>
                  </a:lnTo>
                  <a:lnTo>
                    <a:pt x="64090" y="131755"/>
                  </a:lnTo>
                  <a:lnTo>
                    <a:pt x="63794" y="138480"/>
                  </a:lnTo>
                  <a:lnTo>
                    <a:pt x="59180" y="140898"/>
                  </a:lnTo>
                  <a:lnTo>
                    <a:pt x="264953" y="140898"/>
                  </a:lnTo>
                  <a:lnTo>
                    <a:pt x="266744" y="138912"/>
                  </a:lnTo>
                  <a:lnTo>
                    <a:pt x="270236" y="131813"/>
                  </a:lnTo>
                  <a:lnTo>
                    <a:pt x="270867" y="125590"/>
                  </a:lnTo>
                  <a:lnTo>
                    <a:pt x="272544" y="120300"/>
                  </a:lnTo>
                  <a:lnTo>
                    <a:pt x="278004" y="114827"/>
                  </a:lnTo>
                  <a:lnTo>
                    <a:pt x="285008" y="108820"/>
                  </a:lnTo>
                  <a:lnTo>
                    <a:pt x="291314" y="101930"/>
                  </a:lnTo>
                  <a:lnTo>
                    <a:pt x="295499" y="93537"/>
                  </a:lnTo>
                  <a:lnTo>
                    <a:pt x="159960" y="93537"/>
                  </a:lnTo>
                  <a:lnTo>
                    <a:pt x="148417" y="91166"/>
                  </a:lnTo>
                  <a:lnTo>
                    <a:pt x="139365" y="86719"/>
                  </a:lnTo>
                  <a:lnTo>
                    <a:pt x="136996" y="80632"/>
                  </a:lnTo>
                  <a:lnTo>
                    <a:pt x="139855" y="70359"/>
                  </a:lnTo>
                  <a:lnTo>
                    <a:pt x="141451" y="59693"/>
                  </a:lnTo>
                  <a:lnTo>
                    <a:pt x="141347" y="50317"/>
                  </a:lnTo>
                  <a:lnTo>
                    <a:pt x="139105" y="43916"/>
                  </a:lnTo>
                  <a:lnTo>
                    <a:pt x="134507" y="38125"/>
                  </a:lnTo>
                  <a:lnTo>
                    <a:pt x="124347" y="33972"/>
                  </a:lnTo>
                  <a:close/>
                </a:path>
                <a:path w="305435" h="347344">
                  <a:moveTo>
                    <a:pt x="231980" y="6210"/>
                  </a:moveTo>
                  <a:lnTo>
                    <a:pt x="200890" y="42672"/>
                  </a:lnTo>
                  <a:lnTo>
                    <a:pt x="185893" y="73386"/>
                  </a:lnTo>
                  <a:lnTo>
                    <a:pt x="177714" y="86898"/>
                  </a:lnTo>
                  <a:lnTo>
                    <a:pt x="169800" y="93395"/>
                  </a:lnTo>
                  <a:lnTo>
                    <a:pt x="159960" y="93537"/>
                  </a:lnTo>
                  <a:lnTo>
                    <a:pt x="295499" y="93537"/>
                  </a:lnTo>
                  <a:lnTo>
                    <a:pt x="296447" y="91635"/>
                  </a:lnTo>
                  <a:lnTo>
                    <a:pt x="300934" y="77998"/>
                  </a:lnTo>
                  <a:lnTo>
                    <a:pt x="303496" y="67083"/>
                  </a:lnTo>
                  <a:lnTo>
                    <a:pt x="254378" y="67083"/>
                  </a:lnTo>
                  <a:lnTo>
                    <a:pt x="244167" y="61425"/>
                  </a:lnTo>
                  <a:lnTo>
                    <a:pt x="235901" y="52197"/>
                  </a:lnTo>
                  <a:lnTo>
                    <a:pt x="231484" y="42278"/>
                  </a:lnTo>
                  <a:lnTo>
                    <a:pt x="230469" y="31103"/>
                  </a:lnTo>
                  <a:lnTo>
                    <a:pt x="230760" y="19334"/>
                  </a:lnTo>
                  <a:lnTo>
                    <a:pt x="231538" y="10004"/>
                  </a:lnTo>
                  <a:lnTo>
                    <a:pt x="231980" y="6210"/>
                  </a:lnTo>
                  <a:close/>
                </a:path>
                <a:path w="305435" h="347344">
                  <a:moveTo>
                    <a:pt x="298401" y="0"/>
                  </a:moveTo>
                  <a:lnTo>
                    <a:pt x="283190" y="9200"/>
                  </a:lnTo>
                  <a:lnTo>
                    <a:pt x="275252" y="14598"/>
                  </a:lnTo>
                  <a:lnTo>
                    <a:pt x="272005" y="18291"/>
                  </a:lnTo>
                  <a:lnTo>
                    <a:pt x="270867" y="22377"/>
                  </a:lnTo>
                  <a:lnTo>
                    <a:pt x="271164" y="31150"/>
                  </a:lnTo>
                  <a:lnTo>
                    <a:pt x="272093" y="44335"/>
                  </a:lnTo>
                  <a:lnTo>
                    <a:pt x="270853" y="57567"/>
                  </a:lnTo>
                  <a:lnTo>
                    <a:pt x="264631" y="66294"/>
                  </a:lnTo>
                  <a:lnTo>
                    <a:pt x="254378" y="67083"/>
                  </a:lnTo>
                  <a:lnTo>
                    <a:pt x="303496" y="67083"/>
                  </a:lnTo>
                  <a:lnTo>
                    <a:pt x="304098" y="64516"/>
                  </a:lnTo>
                  <a:lnTo>
                    <a:pt x="305259" y="54686"/>
                  </a:lnTo>
                  <a:lnTo>
                    <a:pt x="303044" y="45967"/>
                  </a:lnTo>
                  <a:lnTo>
                    <a:pt x="298248" y="35217"/>
                  </a:lnTo>
                  <a:lnTo>
                    <a:pt x="293471" y="25086"/>
                  </a:lnTo>
                  <a:lnTo>
                    <a:pt x="291335" y="18291"/>
                  </a:lnTo>
                  <a:lnTo>
                    <a:pt x="291352" y="12433"/>
                  </a:lnTo>
                  <a:lnTo>
                    <a:pt x="298401" y="0"/>
                  </a:lnTo>
                  <a:close/>
                </a:path>
              </a:pathLst>
            </a:custGeom>
            <a:solidFill>
              <a:srgbClr val="F47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0401" y="1317007"/>
              <a:ext cx="280035" cy="339090"/>
            </a:xfrm>
            <a:custGeom>
              <a:avLst/>
              <a:gdLst/>
              <a:ahLst/>
              <a:cxnLst/>
              <a:rect l="l" t="t" r="r" b="b"/>
              <a:pathLst>
                <a:path w="280035" h="339089">
                  <a:moveTo>
                    <a:pt x="14899" y="106426"/>
                  </a:moveTo>
                  <a:lnTo>
                    <a:pt x="18457" y="114370"/>
                  </a:lnTo>
                  <a:lnTo>
                    <a:pt x="19551" y="119594"/>
                  </a:lnTo>
                  <a:lnTo>
                    <a:pt x="18096" y="124415"/>
                  </a:lnTo>
                  <a:lnTo>
                    <a:pt x="14010" y="131152"/>
                  </a:lnTo>
                  <a:lnTo>
                    <a:pt x="7645" y="142919"/>
                  </a:lnTo>
                  <a:lnTo>
                    <a:pt x="1785" y="160732"/>
                  </a:lnTo>
                  <a:lnTo>
                    <a:pt x="0" y="183739"/>
                  </a:lnTo>
                  <a:lnTo>
                    <a:pt x="5857" y="211086"/>
                  </a:lnTo>
                  <a:lnTo>
                    <a:pt x="8215" y="221896"/>
                  </a:lnTo>
                  <a:lnTo>
                    <a:pt x="11099" y="240280"/>
                  </a:lnTo>
                  <a:lnTo>
                    <a:pt x="13854" y="260289"/>
                  </a:lnTo>
                  <a:lnTo>
                    <a:pt x="15826" y="275971"/>
                  </a:lnTo>
                  <a:lnTo>
                    <a:pt x="22182" y="292585"/>
                  </a:lnTo>
                  <a:lnTo>
                    <a:pt x="37818" y="313978"/>
                  </a:lnTo>
                  <a:lnTo>
                    <a:pt x="61648" y="332081"/>
                  </a:lnTo>
                  <a:lnTo>
                    <a:pt x="92585" y="338823"/>
                  </a:lnTo>
                  <a:lnTo>
                    <a:pt x="120481" y="326632"/>
                  </a:lnTo>
                  <a:lnTo>
                    <a:pt x="138076" y="301540"/>
                  </a:lnTo>
                  <a:lnTo>
                    <a:pt x="148642" y="275942"/>
                  </a:lnTo>
                  <a:lnTo>
                    <a:pt x="155450" y="262229"/>
                  </a:lnTo>
                  <a:lnTo>
                    <a:pt x="162743" y="256906"/>
                  </a:lnTo>
                  <a:lnTo>
                    <a:pt x="172198" y="249837"/>
                  </a:lnTo>
                  <a:lnTo>
                    <a:pt x="183211" y="243430"/>
                  </a:lnTo>
                  <a:lnTo>
                    <a:pt x="216343" y="208919"/>
                  </a:lnTo>
                  <a:lnTo>
                    <a:pt x="222062" y="167741"/>
                  </a:lnTo>
                  <a:lnTo>
                    <a:pt x="225281" y="154212"/>
                  </a:lnTo>
                  <a:lnTo>
                    <a:pt x="231447" y="146672"/>
                  </a:lnTo>
                  <a:lnTo>
                    <a:pt x="238750" y="142101"/>
                  </a:lnTo>
                  <a:lnTo>
                    <a:pt x="242550" y="137607"/>
                  </a:lnTo>
                  <a:lnTo>
                    <a:pt x="54187" y="137607"/>
                  </a:lnTo>
                  <a:lnTo>
                    <a:pt x="46398" y="137434"/>
                  </a:lnTo>
                  <a:lnTo>
                    <a:pt x="38271" y="134540"/>
                  </a:lnTo>
                  <a:lnTo>
                    <a:pt x="33035" y="128739"/>
                  </a:lnTo>
                  <a:lnTo>
                    <a:pt x="28674" y="121127"/>
                  </a:lnTo>
                  <a:lnTo>
                    <a:pt x="22610" y="113915"/>
                  </a:lnTo>
                  <a:lnTo>
                    <a:pt x="17224" y="108537"/>
                  </a:lnTo>
                  <a:lnTo>
                    <a:pt x="14899" y="106426"/>
                  </a:lnTo>
                  <a:close/>
                </a:path>
                <a:path w="280035" h="339089">
                  <a:moveTo>
                    <a:pt x="113819" y="33172"/>
                  </a:moveTo>
                  <a:lnTo>
                    <a:pt x="82711" y="79308"/>
                  </a:lnTo>
                  <a:lnTo>
                    <a:pt x="67865" y="91244"/>
                  </a:lnTo>
                  <a:lnTo>
                    <a:pt x="59311" y="99542"/>
                  </a:lnTo>
                  <a:lnTo>
                    <a:pt x="57511" y="107524"/>
                  </a:lnTo>
                  <a:lnTo>
                    <a:pt x="57836" y="118335"/>
                  </a:lnTo>
                  <a:lnTo>
                    <a:pt x="58674" y="128674"/>
                  </a:lnTo>
                  <a:lnTo>
                    <a:pt x="58409" y="135242"/>
                  </a:lnTo>
                  <a:lnTo>
                    <a:pt x="54187" y="137607"/>
                  </a:lnTo>
                  <a:lnTo>
                    <a:pt x="242550" y="137607"/>
                  </a:lnTo>
                  <a:lnTo>
                    <a:pt x="244193" y="135662"/>
                  </a:lnTo>
                  <a:lnTo>
                    <a:pt x="247382" y="128739"/>
                  </a:lnTo>
                  <a:lnTo>
                    <a:pt x="247957" y="122643"/>
                  </a:lnTo>
                  <a:lnTo>
                    <a:pt x="249496" y="117489"/>
                  </a:lnTo>
                  <a:lnTo>
                    <a:pt x="254499" y="112145"/>
                  </a:lnTo>
                  <a:lnTo>
                    <a:pt x="260914" y="106275"/>
                  </a:lnTo>
                  <a:lnTo>
                    <a:pt x="266689" y="99542"/>
                  </a:lnTo>
                  <a:lnTo>
                    <a:pt x="270518" y="91345"/>
                  </a:lnTo>
                  <a:lnTo>
                    <a:pt x="146437" y="91345"/>
                  </a:lnTo>
                  <a:lnTo>
                    <a:pt x="135864" y="89034"/>
                  </a:lnTo>
                  <a:lnTo>
                    <a:pt x="127572" y="84698"/>
                  </a:lnTo>
                  <a:lnTo>
                    <a:pt x="125402" y="78752"/>
                  </a:lnTo>
                  <a:lnTo>
                    <a:pt x="128031" y="68716"/>
                  </a:lnTo>
                  <a:lnTo>
                    <a:pt x="129496" y="58296"/>
                  </a:lnTo>
                  <a:lnTo>
                    <a:pt x="129397" y="49138"/>
                  </a:lnTo>
                  <a:lnTo>
                    <a:pt x="127332" y="42887"/>
                  </a:lnTo>
                  <a:lnTo>
                    <a:pt x="123129" y="37223"/>
                  </a:lnTo>
                  <a:lnTo>
                    <a:pt x="113819" y="33172"/>
                  </a:lnTo>
                  <a:close/>
                </a:path>
                <a:path w="280035" h="339089">
                  <a:moveTo>
                    <a:pt x="212384" y="6070"/>
                  </a:moveTo>
                  <a:lnTo>
                    <a:pt x="183885" y="41681"/>
                  </a:lnTo>
                  <a:lnTo>
                    <a:pt x="170168" y="71675"/>
                  </a:lnTo>
                  <a:lnTo>
                    <a:pt x="162681" y="84868"/>
                  </a:lnTo>
                  <a:lnTo>
                    <a:pt x="155450" y="91211"/>
                  </a:lnTo>
                  <a:lnTo>
                    <a:pt x="146437" y="91345"/>
                  </a:lnTo>
                  <a:lnTo>
                    <a:pt x="270518" y="91345"/>
                  </a:lnTo>
                  <a:lnTo>
                    <a:pt x="271382" y="89493"/>
                  </a:lnTo>
                  <a:lnTo>
                    <a:pt x="275486" y="76177"/>
                  </a:lnTo>
                  <a:lnTo>
                    <a:pt x="277830" y="65520"/>
                  </a:lnTo>
                  <a:lnTo>
                    <a:pt x="232867" y="65520"/>
                  </a:lnTo>
                  <a:lnTo>
                    <a:pt x="223522" y="59986"/>
                  </a:lnTo>
                  <a:lnTo>
                    <a:pt x="215958" y="50964"/>
                  </a:lnTo>
                  <a:lnTo>
                    <a:pt x="211914" y="41262"/>
                  </a:lnTo>
                  <a:lnTo>
                    <a:pt x="210986" y="30369"/>
                  </a:lnTo>
                  <a:lnTo>
                    <a:pt x="211259" y="18875"/>
                  </a:lnTo>
                  <a:lnTo>
                    <a:pt x="211977" y="9772"/>
                  </a:lnTo>
                  <a:lnTo>
                    <a:pt x="212384" y="6070"/>
                  </a:lnTo>
                  <a:close/>
                </a:path>
                <a:path w="280035" h="339089">
                  <a:moveTo>
                    <a:pt x="273179" y="0"/>
                  </a:moveTo>
                  <a:lnTo>
                    <a:pt x="259255" y="8992"/>
                  </a:lnTo>
                  <a:lnTo>
                    <a:pt x="251986" y="14265"/>
                  </a:lnTo>
                  <a:lnTo>
                    <a:pt x="249008" y="17866"/>
                  </a:lnTo>
                  <a:lnTo>
                    <a:pt x="247957" y="21844"/>
                  </a:lnTo>
                  <a:lnTo>
                    <a:pt x="248232" y="30423"/>
                  </a:lnTo>
                  <a:lnTo>
                    <a:pt x="249082" y="43295"/>
                  </a:lnTo>
                  <a:lnTo>
                    <a:pt x="247948" y="56225"/>
                  </a:lnTo>
                  <a:lnTo>
                    <a:pt x="242255" y="64757"/>
                  </a:lnTo>
                  <a:lnTo>
                    <a:pt x="232867" y="65520"/>
                  </a:lnTo>
                  <a:lnTo>
                    <a:pt x="277830" y="65520"/>
                  </a:lnTo>
                  <a:lnTo>
                    <a:pt x="278382" y="63009"/>
                  </a:lnTo>
                  <a:lnTo>
                    <a:pt x="279453" y="53403"/>
                  </a:lnTo>
                  <a:lnTo>
                    <a:pt x="277423" y="44887"/>
                  </a:lnTo>
                  <a:lnTo>
                    <a:pt x="273033" y="34394"/>
                  </a:lnTo>
                  <a:lnTo>
                    <a:pt x="268662" y="24507"/>
                  </a:lnTo>
                  <a:lnTo>
                    <a:pt x="266707" y="17866"/>
                  </a:lnTo>
                  <a:lnTo>
                    <a:pt x="266702" y="12141"/>
                  </a:lnTo>
                  <a:lnTo>
                    <a:pt x="273179" y="0"/>
                  </a:lnTo>
                  <a:close/>
                </a:path>
              </a:pathLst>
            </a:custGeom>
            <a:solidFill>
              <a:srgbClr val="F99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8480" y="1271889"/>
              <a:ext cx="444919" cy="4373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2941" y="1709254"/>
              <a:ext cx="364490" cy="15240"/>
            </a:xfrm>
            <a:custGeom>
              <a:avLst/>
              <a:gdLst/>
              <a:ahLst/>
              <a:cxnLst/>
              <a:rect l="l" t="t" r="r" b="b"/>
              <a:pathLst>
                <a:path w="364489" h="15239">
                  <a:moveTo>
                    <a:pt x="364032" y="0"/>
                  </a:moveTo>
                  <a:lnTo>
                    <a:pt x="0" y="0"/>
                  </a:lnTo>
                  <a:lnTo>
                    <a:pt x="0" y="15024"/>
                  </a:lnTo>
                  <a:lnTo>
                    <a:pt x="364032" y="15024"/>
                  </a:lnTo>
                  <a:lnTo>
                    <a:pt x="364032" y="0"/>
                  </a:lnTo>
                  <a:close/>
                </a:path>
              </a:pathLst>
            </a:custGeom>
            <a:solidFill>
              <a:srgbClr val="472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53004" y="1724279"/>
              <a:ext cx="364490" cy="53340"/>
            </a:xfrm>
            <a:custGeom>
              <a:avLst/>
              <a:gdLst/>
              <a:ahLst/>
              <a:cxnLst/>
              <a:rect l="l" t="t" r="r" b="b"/>
              <a:pathLst>
                <a:path w="364489" h="53339">
                  <a:moveTo>
                    <a:pt x="364032" y="0"/>
                  </a:moveTo>
                  <a:lnTo>
                    <a:pt x="0" y="0"/>
                  </a:lnTo>
                  <a:lnTo>
                    <a:pt x="0" y="52768"/>
                  </a:lnTo>
                  <a:lnTo>
                    <a:pt x="364032" y="52768"/>
                  </a:lnTo>
                  <a:lnTo>
                    <a:pt x="364032" y="0"/>
                  </a:lnTo>
                  <a:close/>
                </a:path>
              </a:pathLst>
            </a:custGeom>
            <a:solidFill>
              <a:srgbClr val="86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53715" y="1725942"/>
              <a:ext cx="349250" cy="43180"/>
            </a:xfrm>
            <a:custGeom>
              <a:avLst/>
              <a:gdLst/>
              <a:ahLst/>
              <a:cxnLst/>
              <a:rect l="l" t="t" r="r" b="b"/>
              <a:pathLst>
                <a:path w="349250" h="43180">
                  <a:moveTo>
                    <a:pt x="23710" y="3352"/>
                  </a:moveTo>
                  <a:lnTo>
                    <a:pt x="18376" y="0"/>
                  </a:lnTo>
                  <a:lnTo>
                    <a:pt x="5283" y="0"/>
                  </a:lnTo>
                  <a:lnTo>
                    <a:pt x="0" y="3352"/>
                  </a:lnTo>
                  <a:lnTo>
                    <a:pt x="0" y="11569"/>
                  </a:lnTo>
                  <a:lnTo>
                    <a:pt x="5283" y="14909"/>
                  </a:lnTo>
                  <a:lnTo>
                    <a:pt x="18376" y="14909"/>
                  </a:lnTo>
                  <a:lnTo>
                    <a:pt x="23710" y="11569"/>
                  </a:lnTo>
                  <a:lnTo>
                    <a:pt x="23710" y="3352"/>
                  </a:lnTo>
                  <a:close/>
                </a:path>
                <a:path w="349250" h="43180">
                  <a:moveTo>
                    <a:pt x="27901" y="36118"/>
                  </a:moveTo>
                  <a:lnTo>
                    <a:pt x="26009" y="34963"/>
                  </a:lnTo>
                  <a:lnTo>
                    <a:pt x="21412" y="34963"/>
                  </a:lnTo>
                  <a:lnTo>
                    <a:pt x="19545" y="36118"/>
                  </a:lnTo>
                  <a:lnTo>
                    <a:pt x="19545" y="39027"/>
                  </a:lnTo>
                  <a:lnTo>
                    <a:pt x="21412" y="40182"/>
                  </a:lnTo>
                  <a:lnTo>
                    <a:pt x="26009" y="40182"/>
                  </a:lnTo>
                  <a:lnTo>
                    <a:pt x="27901" y="39027"/>
                  </a:lnTo>
                  <a:lnTo>
                    <a:pt x="27901" y="36118"/>
                  </a:lnTo>
                  <a:close/>
                </a:path>
                <a:path w="349250" h="43180">
                  <a:moveTo>
                    <a:pt x="77685" y="28625"/>
                  </a:moveTo>
                  <a:lnTo>
                    <a:pt x="72364" y="25285"/>
                  </a:lnTo>
                  <a:lnTo>
                    <a:pt x="59270" y="25285"/>
                  </a:lnTo>
                  <a:lnTo>
                    <a:pt x="53962" y="28625"/>
                  </a:lnTo>
                  <a:lnTo>
                    <a:pt x="53962" y="36842"/>
                  </a:lnTo>
                  <a:lnTo>
                    <a:pt x="59270" y="40182"/>
                  </a:lnTo>
                  <a:lnTo>
                    <a:pt x="72364" y="40182"/>
                  </a:lnTo>
                  <a:lnTo>
                    <a:pt x="77685" y="36842"/>
                  </a:lnTo>
                  <a:lnTo>
                    <a:pt x="77685" y="28625"/>
                  </a:lnTo>
                  <a:close/>
                </a:path>
                <a:path w="349250" h="43180">
                  <a:moveTo>
                    <a:pt x="81864" y="6019"/>
                  </a:moveTo>
                  <a:lnTo>
                    <a:pt x="79997" y="4826"/>
                  </a:lnTo>
                  <a:lnTo>
                    <a:pt x="75374" y="4826"/>
                  </a:lnTo>
                  <a:lnTo>
                    <a:pt x="73507" y="6019"/>
                  </a:lnTo>
                  <a:lnTo>
                    <a:pt x="73507" y="8877"/>
                  </a:lnTo>
                  <a:lnTo>
                    <a:pt x="75374" y="10071"/>
                  </a:lnTo>
                  <a:lnTo>
                    <a:pt x="79997" y="10071"/>
                  </a:lnTo>
                  <a:lnTo>
                    <a:pt x="81864" y="8877"/>
                  </a:lnTo>
                  <a:lnTo>
                    <a:pt x="81864" y="6019"/>
                  </a:lnTo>
                  <a:close/>
                </a:path>
                <a:path w="349250" h="43180">
                  <a:moveTo>
                    <a:pt x="121856" y="12839"/>
                  </a:moveTo>
                  <a:lnTo>
                    <a:pt x="119189" y="11176"/>
                  </a:lnTo>
                  <a:lnTo>
                    <a:pt x="112636" y="11176"/>
                  </a:lnTo>
                  <a:lnTo>
                    <a:pt x="109982" y="12839"/>
                  </a:lnTo>
                  <a:lnTo>
                    <a:pt x="109982" y="16929"/>
                  </a:lnTo>
                  <a:lnTo>
                    <a:pt x="112636" y="18618"/>
                  </a:lnTo>
                  <a:lnTo>
                    <a:pt x="119189" y="18618"/>
                  </a:lnTo>
                  <a:lnTo>
                    <a:pt x="121856" y="16929"/>
                  </a:lnTo>
                  <a:lnTo>
                    <a:pt x="121856" y="12839"/>
                  </a:lnTo>
                  <a:close/>
                </a:path>
                <a:path w="349250" h="43180">
                  <a:moveTo>
                    <a:pt x="139103" y="38747"/>
                  </a:moveTo>
                  <a:lnTo>
                    <a:pt x="137236" y="37579"/>
                  </a:lnTo>
                  <a:lnTo>
                    <a:pt x="132626" y="37579"/>
                  </a:lnTo>
                  <a:lnTo>
                    <a:pt x="130746" y="38747"/>
                  </a:lnTo>
                  <a:lnTo>
                    <a:pt x="130746" y="41643"/>
                  </a:lnTo>
                  <a:lnTo>
                    <a:pt x="132626" y="42811"/>
                  </a:lnTo>
                  <a:lnTo>
                    <a:pt x="137236" y="42811"/>
                  </a:lnTo>
                  <a:lnTo>
                    <a:pt x="139103" y="41643"/>
                  </a:lnTo>
                  <a:lnTo>
                    <a:pt x="139103" y="38747"/>
                  </a:lnTo>
                  <a:close/>
                </a:path>
                <a:path w="349250" h="43180">
                  <a:moveTo>
                    <a:pt x="180035" y="29857"/>
                  </a:moveTo>
                  <a:lnTo>
                    <a:pt x="176301" y="27495"/>
                  </a:lnTo>
                  <a:lnTo>
                    <a:pt x="167055" y="27495"/>
                  </a:lnTo>
                  <a:lnTo>
                    <a:pt x="163334" y="29857"/>
                  </a:lnTo>
                  <a:lnTo>
                    <a:pt x="163334" y="35648"/>
                  </a:lnTo>
                  <a:lnTo>
                    <a:pt x="167055" y="37973"/>
                  </a:lnTo>
                  <a:lnTo>
                    <a:pt x="176301" y="37973"/>
                  </a:lnTo>
                  <a:lnTo>
                    <a:pt x="180035" y="35648"/>
                  </a:lnTo>
                  <a:lnTo>
                    <a:pt x="180035" y="29857"/>
                  </a:lnTo>
                  <a:close/>
                </a:path>
                <a:path w="349250" h="43180">
                  <a:moveTo>
                    <a:pt x="202323" y="13449"/>
                  </a:moveTo>
                  <a:lnTo>
                    <a:pt x="200456" y="12268"/>
                  </a:lnTo>
                  <a:lnTo>
                    <a:pt x="195834" y="12268"/>
                  </a:lnTo>
                  <a:lnTo>
                    <a:pt x="193979" y="13449"/>
                  </a:lnTo>
                  <a:lnTo>
                    <a:pt x="193979" y="16344"/>
                  </a:lnTo>
                  <a:lnTo>
                    <a:pt x="195834" y="17513"/>
                  </a:lnTo>
                  <a:lnTo>
                    <a:pt x="200456" y="17513"/>
                  </a:lnTo>
                  <a:lnTo>
                    <a:pt x="202323" y="16344"/>
                  </a:lnTo>
                  <a:lnTo>
                    <a:pt x="202323" y="13449"/>
                  </a:lnTo>
                  <a:close/>
                </a:path>
                <a:path w="349250" h="43180">
                  <a:moveTo>
                    <a:pt x="255244" y="28625"/>
                  </a:moveTo>
                  <a:lnTo>
                    <a:pt x="249936" y="25298"/>
                  </a:lnTo>
                  <a:lnTo>
                    <a:pt x="236829" y="25298"/>
                  </a:lnTo>
                  <a:lnTo>
                    <a:pt x="231521" y="28625"/>
                  </a:lnTo>
                  <a:lnTo>
                    <a:pt x="231521" y="36855"/>
                  </a:lnTo>
                  <a:lnTo>
                    <a:pt x="236829" y="40182"/>
                  </a:lnTo>
                  <a:lnTo>
                    <a:pt x="249936" y="40182"/>
                  </a:lnTo>
                  <a:lnTo>
                    <a:pt x="255244" y="36855"/>
                  </a:lnTo>
                  <a:lnTo>
                    <a:pt x="255244" y="28625"/>
                  </a:lnTo>
                  <a:close/>
                </a:path>
                <a:path w="349250" h="43180">
                  <a:moveTo>
                    <a:pt x="274561" y="9105"/>
                  </a:moveTo>
                  <a:lnTo>
                    <a:pt x="271907" y="7454"/>
                  </a:lnTo>
                  <a:lnTo>
                    <a:pt x="265353" y="7454"/>
                  </a:lnTo>
                  <a:lnTo>
                    <a:pt x="262699" y="9105"/>
                  </a:lnTo>
                  <a:lnTo>
                    <a:pt x="262699" y="13220"/>
                  </a:lnTo>
                  <a:lnTo>
                    <a:pt x="265353" y="14897"/>
                  </a:lnTo>
                  <a:lnTo>
                    <a:pt x="271907" y="14897"/>
                  </a:lnTo>
                  <a:lnTo>
                    <a:pt x="274561" y="13220"/>
                  </a:lnTo>
                  <a:lnTo>
                    <a:pt x="274561" y="9105"/>
                  </a:lnTo>
                  <a:close/>
                </a:path>
                <a:path w="349250" h="43180">
                  <a:moveTo>
                    <a:pt x="294030" y="38735"/>
                  </a:moveTo>
                  <a:lnTo>
                    <a:pt x="292163" y="37592"/>
                  </a:lnTo>
                  <a:lnTo>
                    <a:pt x="287540" y="37592"/>
                  </a:lnTo>
                  <a:lnTo>
                    <a:pt x="285686" y="38735"/>
                  </a:lnTo>
                  <a:lnTo>
                    <a:pt x="285686" y="41643"/>
                  </a:lnTo>
                  <a:lnTo>
                    <a:pt x="287540" y="42799"/>
                  </a:lnTo>
                  <a:lnTo>
                    <a:pt x="292163" y="42799"/>
                  </a:lnTo>
                  <a:lnTo>
                    <a:pt x="294030" y="41643"/>
                  </a:lnTo>
                  <a:lnTo>
                    <a:pt x="294030" y="38735"/>
                  </a:lnTo>
                  <a:close/>
                </a:path>
                <a:path w="349250" h="43180">
                  <a:moveTo>
                    <a:pt x="325780" y="21856"/>
                  </a:moveTo>
                  <a:lnTo>
                    <a:pt x="322033" y="19494"/>
                  </a:lnTo>
                  <a:lnTo>
                    <a:pt x="312826" y="19494"/>
                  </a:lnTo>
                  <a:lnTo>
                    <a:pt x="309079" y="21856"/>
                  </a:lnTo>
                  <a:lnTo>
                    <a:pt x="309079" y="27660"/>
                  </a:lnTo>
                  <a:lnTo>
                    <a:pt x="312826" y="29972"/>
                  </a:lnTo>
                  <a:lnTo>
                    <a:pt x="322033" y="29972"/>
                  </a:lnTo>
                  <a:lnTo>
                    <a:pt x="325780" y="27660"/>
                  </a:lnTo>
                  <a:lnTo>
                    <a:pt x="325780" y="21856"/>
                  </a:lnTo>
                  <a:close/>
                </a:path>
                <a:path w="349250" h="43180">
                  <a:moveTo>
                    <a:pt x="348907" y="13449"/>
                  </a:moveTo>
                  <a:lnTo>
                    <a:pt x="347040" y="12268"/>
                  </a:lnTo>
                  <a:lnTo>
                    <a:pt x="342417" y="12268"/>
                  </a:lnTo>
                  <a:lnTo>
                    <a:pt x="340550" y="13449"/>
                  </a:lnTo>
                  <a:lnTo>
                    <a:pt x="340550" y="16344"/>
                  </a:lnTo>
                  <a:lnTo>
                    <a:pt x="342417" y="17500"/>
                  </a:lnTo>
                  <a:lnTo>
                    <a:pt x="347040" y="17500"/>
                  </a:lnTo>
                  <a:lnTo>
                    <a:pt x="348907" y="16344"/>
                  </a:lnTo>
                  <a:lnTo>
                    <a:pt x="348907" y="13449"/>
                  </a:lnTo>
                  <a:close/>
                </a:path>
              </a:pathLst>
            </a:custGeom>
            <a:solidFill>
              <a:srgbClr val="6B2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4332" y="2132545"/>
              <a:ext cx="558165" cy="81915"/>
            </a:xfrm>
            <a:custGeom>
              <a:avLst/>
              <a:gdLst/>
              <a:ahLst/>
              <a:cxnLst/>
              <a:rect l="l" t="t" r="r" b="b"/>
              <a:pathLst>
                <a:path w="558164" h="81914">
                  <a:moveTo>
                    <a:pt x="558038" y="0"/>
                  </a:moveTo>
                  <a:lnTo>
                    <a:pt x="0" y="0"/>
                  </a:lnTo>
                  <a:lnTo>
                    <a:pt x="0" y="81432"/>
                  </a:lnTo>
                  <a:lnTo>
                    <a:pt x="558038" y="81432"/>
                  </a:lnTo>
                  <a:lnTo>
                    <a:pt x="558038" y="0"/>
                  </a:lnTo>
                  <a:close/>
                </a:path>
              </a:pathLst>
            </a:custGeom>
            <a:solidFill>
              <a:srgbClr val="221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3670" y="1942183"/>
              <a:ext cx="145248" cy="1994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27475" y="1920867"/>
              <a:ext cx="160743" cy="2348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43452" y="1835920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12573" y="0"/>
                  </a:moveTo>
                  <a:lnTo>
                    <a:pt x="0" y="2781"/>
                  </a:lnTo>
                  <a:lnTo>
                    <a:pt x="0" y="58966"/>
                  </a:lnTo>
                  <a:lnTo>
                    <a:pt x="12573" y="54127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54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8136" y="1835924"/>
              <a:ext cx="17780" cy="57785"/>
            </a:xfrm>
            <a:custGeom>
              <a:avLst/>
              <a:gdLst/>
              <a:ahLst/>
              <a:cxnLst/>
              <a:rect l="l" t="t" r="r" b="b"/>
              <a:pathLst>
                <a:path w="17779" h="57785">
                  <a:moveTo>
                    <a:pt x="17386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2247" y="2781"/>
                  </a:lnTo>
                  <a:lnTo>
                    <a:pt x="2247" y="57734"/>
                  </a:lnTo>
                  <a:lnTo>
                    <a:pt x="15316" y="57734"/>
                  </a:lnTo>
                  <a:lnTo>
                    <a:pt x="15316" y="2781"/>
                  </a:lnTo>
                  <a:lnTo>
                    <a:pt x="17386" y="2781"/>
                  </a:lnTo>
                  <a:lnTo>
                    <a:pt x="17386" y="0"/>
                  </a:lnTo>
                  <a:close/>
                </a:path>
              </a:pathLst>
            </a:custGeom>
            <a:solidFill>
              <a:srgbClr val="86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5510" y="1832978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2966" y="0"/>
                  </a:moveTo>
                  <a:lnTo>
                    <a:pt x="0" y="2946"/>
                  </a:lnTo>
                  <a:lnTo>
                    <a:pt x="0" y="5727"/>
                  </a:lnTo>
                  <a:lnTo>
                    <a:pt x="12966" y="2946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54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8123" y="1832975"/>
              <a:ext cx="30480" cy="3175"/>
            </a:xfrm>
            <a:custGeom>
              <a:avLst/>
              <a:gdLst/>
              <a:ahLst/>
              <a:cxnLst/>
              <a:rect l="l" t="t" r="r" b="b"/>
              <a:pathLst>
                <a:path w="30479" h="3175">
                  <a:moveTo>
                    <a:pt x="30365" y="0"/>
                  </a:moveTo>
                  <a:lnTo>
                    <a:pt x="12852" y="0"/>
                  </a:lnTo>
                  <a:lnTo>
                    <a:pt x="0" y="2946"/>
                  </a:lnTo>
                  <a:lnTo>
                    <a:pt x="17386" y="2946"/>
                  </a:lnTo>
                  <a:lnTo>
                    <a:pt x="30365" y="0"/>
                  </a:lnTo>
                  <a:close/>
                </a:path>
              </a:pathLst>
            </a:custGeom>
            <a:solidFill>
              <a:srgbClr val="240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5185" y="1859687"/>
              <a:ext cx="244475" cy="295275"/>
            </a:xfrm>
            <a:custGeom>
              <a:avLst/>
              <a:gdLst/>
              <a:ahLst/>
              <a:cxnLst/>
              <a:rect l="l" t="t" r="r" b="b"/>
              <a:pathLst>
                <a:path w="244475" h="295275">
                  <a:moveTo>
                    <a:pt x="122047" y="0"/>
                  </a:moveTo>
                  <a:lnTo>
                    <a:pt x="0" y="59410"/>
                  </a:lnTo>
                  <a:lnTo>
                    <a:pt x="0" y="284251"/>
                  </a:lnTo>
                  <a:lnTo>
                    <a:pt x="244094" y="294932"/>
                  </a:lnTo>
                  <a:lnTo>
                    <a:pt x="244094" y="66827"/>
                  </a:lnTo>
                  <a:lnTo>
                    <a:pt x="122047" y="0"/>
                  </a:lnTo>
                  <a:close/>
                </a:path>
              </a:pathLst>
            </a:custGeom>
            <a:solidFill>
              <a:srgbClr val="221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3826" y="1871945"/>
              <a:ext cx="244475" cy="295275"/>
            </a:xfrm>
            <a:custGeom>
              <a:avLst/>
              <a:gdLst/>
              <a:ahLst/>
              <a:cxnLst/>
              <a:rect l="l" t="t" r="r" b="b"/>
              <a:pathLst>
                <a:path w="244475" h="295275">
                  <a:moveTo>
                    <a:pt x="122034" y="0"/>
                  </a:moveTo>
                  <a:lnTo>
                    <a:pt x="0" y="59423"/>
                  </a:lnTo>
                  <a:lnTo>
                    <a:pt x="0" y="284264"/>
                  </a:lnTo>
                  <a:lnTo>
                    <a:pt x="244081" y="294957"/>
                  </a:lnTo>
                  <a:lnTo>
                    <a:pt x="244081" y="66840"/>
                  </a:lnTo>
                  <a:lnTo>
                    <a:pt x="122034" y="0"/>
                  </a:lnTo>
                  <a:close/>
                </a:path>
              </a:pathLst>
            </a:custGeom>
            <a:solidFill>
              <a:srgbClr val="EC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66364" y="1829286"/>
              <a:ext cx="415721" cy="3376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12973" y="889685"/>
              <a:ext cx="571500" cy="121285"/>
            </a:xfrm>
            <a:custGeom>
              <a:avLst/>
              <a:gdLst/>
              <a:ahLst/>
              <a:cxnLst/>
              <a:rect l="l" t="t" r="r" b="b"/>
              <a:pathLst>
                <a:path w="571500" h="121284">
                  <a:moveTo>
                    <a:pt x="541756" y="79857"/>
                  </a:moveTo>
                  <a:lnTo>
                    <a:pt x="474840" y="79857"/>
                  </a:lnTo>
                  <a:lnTo>
                    <a:pt x="499536" y="88659"/>
                  </a:lnTo>
                  <a:lnTo>
                    <a:pt x="523754" y="98436"/>
                  </a:lnTo>
                  <a:lnTo>
                    <a:pt x="547467" y="109163"/>
                  </a:lnTo>
                  <a:lnTo>
                    <a:pt x="570649" y="120815"/>
                  </a:lnTo>
                  <a:lnTo>
                    <a:pt x="571119" y="118592"/>
                  </a:lnTo>
                  <a:lnTo>
                    <a:pt x="571360" y="116281"/>
                  </a:lnTo>
                  <a:lnTo>
                    <a:pt x="571360" y="111290"/>
                  </a:lnTo>
                  <a:lnTo>
                    <a:pt x="569036" y="99059"/>
                  </a:lnTo>
                  <a:lnTo>
                    <a:pt x="562697" y="89068"/>
                  </a:lnTo>
                  <a:lnTo>
                    <a:pt x="553288" y="82329"/>
                  </a:lnTo>
                  <a:lnTo>
                    <a:pt x="541756" y="79857"/>
                  </a:lnTo>
                  <a:close/>
                </a:path>
                <a:path w="571500" h="121284">
                  <a:moveTo>
                    <a:pt x="396786" y="0"/>
                  </a:moveTo>
                  <a:lnTo>
                    <a:pt x="29591" y="0"/>
                  </a:lnTo>
                  <a:lnTo>
                    <a:pt x="18071" y="3015"/>
                  </a:lnTo>
                  <a:lnTo>
                    <a:pt x="8666" y="11237"/>
                  </a:lnTo>
                  <a:lnTo>
                    <a:pt x="2325" y="23429"/>
                  </a:lnTo>
                  <a:lnTo>
                    <a:pt x="0" y="38353"/>
                  </a:lnTo>
                  <a:lnTo>
                    <a:pt x="0" y="41541"/>
                  </a:lnTo>
                  <a:lnTo>
                    <a:pt x="2325" y="56454"/>
                  </a:lnTo>
                  <a:lnTo>
                    <a:pt x="8666" y="68633"/>
                  </a:lnTo>
                  <a:lnTo>
                    <a:pt x="18071" y="76846"/>
                  </a:lnTo>
                  <a:lnTo>
                    <a:pt x="29591" y="79857"/>
                  </a:lnTo>
                  <a:lnTo>
                    <a:pt x="71767" y="79857"/>
                  </a:lnTo>
                  <a:lnTo>
                    <a:pt x="120083" y="65870"/>
                  </a:lnTo>
                  <a:lnTo>
                    <a:pt x="169883" y="55679"/>
                  </a:lnTo>
                  <a:lnTo>
                    <a:pt x="221009" y="49446"/>
                  </a:lnTo>
                  <a:lnTo>
                    <a:pt x="273304" y="47332"/>
                  </a:lnTo>
                  <a:lnTo>
                    <a:pt x="426364" y="47332"/>
                  </a:lnTo>
                  <a:lnTo>
                    <a:pt x="426364" y="38353"/>
                  </a:lnTo>
                  <a:lnTo>
                    <a:pt x="424039" y="23429"/>
                  </a:lnTo>
                  <a:lnTo>
                    <a:pt x="417699" y="11237"/>
                  </a:lnTo>
                  <a:lnTo>
                    <a:pt x="408297" y="3015"/>
                  </a:lnTo>
                  <a:lnTo>
                    <a:pt x="396786" y="0"/>
                  </a:lnTo>
                  <a:close/>
                </a:path>
                <a:path w="571500" h="121284">
                  <a:moveTo>
                    <a:pt x="426364" y="47332"/>
                  </a:moveTo>
                  <a:lnTo>
                    <a:pt x="273304" y="47332"/>
                  </a:lnTo>
                  <a:lnTo>
                    <a:pt x="311037" y="48430"/>
                  </a:lnTo>
                  <a:lnTo>
                    <a:pt x="348187" y="51684"/>
                  </a:lnTo>
                  <a:lnTo>
                    <a:pt x="384698" y="57035"/>
                  </a:lnTo>
                  <a:lnTo>
                    <a:pt x="420509" y="64427"/>
                  </a:lnTo>
                  <a:lnTo>
                    <a:pt x="424192" y="58038"/>
                  </a:lnTo>
                  <a:lnTo>
                    <a:pt x="426364" y="50114"/>
                  </a:lnTo>
                  <a:lnTo>
                    <a:pt x="426364" y="47332"/>
                  </a:lnTo>
                  <a:close/>
                </a:path>
              </a:pathLst>
            </a:custGeom>
            <a:solidFill>
              <a:srgbClr val="DF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45015" y="938009"/>
              <a:ext cx="539115" cy="204470"/>
            </a:xfrm>
            <a:custGeom>
              <a:avLst/>
              <a:gdLst/>
              <a:ahLst/>
              <a:cxnLst/>
              <a:rect l="l" t="t" r="r" b="b"/>
              <a:pathLst>
                <a:path w="539114" h="204469">
                  <a:moveTo>
                    <a:pt x="148412" y="97789"/>
                  </a:moveTo>
                  <a:lnTo>
                    <a:pt x="40233" y="97789"/>
                  </a:lnTo>
                  <a:lnTo>
                    <a:pt x="24570" y="101599"/>
                  </a:lnTo>
                  <a:lnTo>
                    <a:pt x="11782" y="113029"/>
                  </a:lnTo>
                  <a:lnTo>
                    <a:pt x="3161" y="129539"/>
                  </a:lnTo>
                  <a:lnTo>
                    <a:pt x="0" y="149859"/>
                  </a:lnTo>
                  <a:lnTo>
                    <a:pt x="0" y="153669"/>
                  </a:lnTo>
                  <a:lnTo>
                    <a:pt x="2419" y="171449"/>
                  </a:lnTo>
                  <a:lnTo>
                    <a:pt x="9109" y="186689"/>
                  </a:lnTo>
                  <a:lnTo>
                    <a:pt x="19213" y="198119"/>
                  </a:lnTo>
                  <a:lnTo>
                    <a:pt x="31877" y="204469"/>
                  </a:lnTo>
                  <a:lnTo>
                    <a:pt x="62684" y="186689"/>
                  </a:lnTo>
                  <a:lnTo>
                    <a:pt x="100100" y="168909"/>
                  </a:lnTo>
                  <a:lnTo>
                    <a:pt x="144552" y="154939"/>
                  </a:lnTo>
                  <a:lnTo>
                    <a:pt x="181634" y="148589"/>
                  </a:lnTo>
                  <a:lnTo>
                    <a:pt x="14693" y="148589"/>
                  </a:lnTo>
                  <a:lnTo>
                    <a:pt x="12954" y="147319"/>
                  </a:lnTo>
                  <a:lnTo>
                    <a:pt x="11036" y="143509"/>
                  </a:lnTo>
                  <a:lnTo>
                    <a:pt x="12090" y="140969"/>
                  </a:lnTo>
                  <a:lnTo>
                    <a:pt x="15138" y="138429"/>
                  </a:lnTo>
                  <a:lnTo>
                    <a:pt x="352450" y="138429"/>
                  </a:lnTo>
                  <a:lnTo>
                    <a:pt x="353923" y="137159"/>
                  </a:lnTo>
                  <a:lnTo>
                    <a:pt x="40703" y="137159"/>
                  </a:lnTo>
                  <a:lnTo>
                    <a:pt x="38912" y="135889"/>
                  </a:lnTo>
                  <a:lnTo>
                    <a:pt x="37198" y="132079"/>
                  </a:lnTo>
                  <a:lnTo>
                    <a:pt x="38392" y="129539"/>
                  </a:lnTo>
                  <a:lnTo>
                    <a:pt x="41414" y="128269"/>
                  </a:lnTo>
                  <a:lnTo>
                    <a:pt x="426377" y="128269"/>
                  </a:lnTo>
                  <a:lnTo>
                    <a:pt x="426897" y="126999"/>
                  </a:lnTo>
                  <a:lnTo>
                    <a:pt x="67271" y="126999"/>
                  </a:lnTo>
                  <a:lnTo>
                    <a:pt x="65430" y="125729"/>
                  </a:lnTo>
                  <a:lnTo>
                    <a:pt x="63906" y="121919"/>
                  </a:lnTo>
                  <a:lnTo>
                    <a:pt x="65227" y="119379"/>
                  </a:lnTo>
                  <a:lnTo>
                    <a:pt x="68249" y="118109"/>
                  </a:lnTo>
                  <a:lnTo>
                    <a:pt x="92417" y="118109"/>
                  </a:lnTo>
                  <a:lnTo>
                    <a:pt x="91109" y="113029"/>
                  </a:lnTo>
                  <a:lnTo>
                    <a:pt x="92570" y="110489"/>
                  </a:lnTo>
                  <a:lnTo>
                    <a:pt x="95554" y="109219"/>
                  </a:lnTo>
                  <a:lnTo>
                    <a:pt x="119447" y="109219"/>
                  </a:lnTo>
                  <a:lnTo>
                    <a:pt x="118719" y="106679"/>
                  </a:lnTo>
                  <a:lnTo>
                    <a:pt x="120332" y="104139"/>
                  </a:lnTo>
                  <a:lnTo>
                    <a:pt x="123266" y="102869"/>
                  </a:lnTo>
                  <a:lnTo>
                    <a:pt x="147104" y="102869"/>
                  </a:lnTo>
                  <a:lnTo>
                    <a:pt x="146672" y="100329"/>
                  </a:lnTo>
                  <a:lnTo>
                    <a:pt x="148412" y="97789"/>
                  </a:lnTo>
                  <a:close/>
                </a:path>
                <a:path w="539114" h="204469">
                  <a:moveTo>
                    <a:pt x="488031" y="152096"/>
                  </a:moveTo>
                  <a:lnTo>
                    <a:pt x="486524" y="154939"/>
                  </a:lnTo>
                  <a:lnTo>
                    <a:pt x="484860" y="156209"/>
                  </a:lnTo>
                  <a:lnTo>
                    <a:pt x="481723" y="156209"/>
                  </a:lnTo>
                  <a:lnTo>
                    <a:pt x="482079" y="158749"/>
                  </a:lnTo>
                  <a:lnTo>
                    <a:pt x="482485" y="161289"/>
                  </a:lnTo>
                  <a:lnTo>
                    <a:pt x="482727" y="163829"/>
                  </a:lnTo>
                  <a:lnTo>
                    <a:pt x="482765" y="165099"/>
                  </a:lnTo>
                  <a:lnTo>
                    <a:pt x="481887" y="171449"/>
                  </a:lnTo>
                  <a:lnTo>
                    <a:pt x="479361" y="179069"/>
                  </a:lnTo>
                  <a:lnTo>
                    <a:pt x="475349" y="186689"/>
                  </a:lnTo>
                  <a:lnTo>
                    <a:pt x="470014" y="193039"/>
                  </a:lnTo>
                  <a:lnTo>
                    <a:pt x="472846" y="195579"/>
                  </a:lnTo>
                  <a:lnTo>
                    <a:pt x="475602" y="196849"/>
                  </a:lnTo>
                  <a:lnTo>
                    <a:pt x="478269" y="198119"/>
                  </a:lnTo>
                  <a:lnTo>
                    <a:pt x="483110" y="193039"/>
                  </a:lnTo>
                  <a:lnTo>
                    <a:pt x="486814" y="185419"/>
                  </a:lnTo>
                  <a:lnTo>
                    <a:pt x="489183" y="176529"/>
                  </a:lnTo>
                  <a:lnTo>
                    <a:pt x="489897" y="168909"/>
                  </a:lnTo>
                  <a:lnTo>
                    <a:pt x="490016" y="165099"/>
                  </a:lnTo>
                  <a:lnTo>
                    <a:pt x="488031" y="152096"/>
                  </a:lnTo>
                  <a:close/>
                </a:path>
                <a:path w="539114" h="204469">
                  <a:moveTo>
                    <a:pt x="460413" y="126999"/>
                  </a:moveTo>
                  <a:lnTo>
                    <a:pt x="435013" y="126999"/>
                  </a:lnTo>
                  <a:lnTo>
                    <a:pt x="435876" y="128269"/>
                  </a:lnTo>
                  <a:lnTo>
                    <a:pt x="436118" y="129539"/>
                  </a:lnTo>
                  <a:lnTo>
                    <a:pt x="434822" y="132079"/>
                  </a:lnTo>
                  <a:lnTo>
                    <a:pt x="433057" y="133349"/>
                  </a:lnTo>
                  <a:lnTo>
                    <a:pt x="360387" y="133349"/>
                  </a:lnTo>
                  <a:lnTo>
                    <a:pt x="352958" y="139699"/>
                  </a:lnTo>
                  <a:lnTo>
                    <a:pt x="353034" y="151129"/>
                  </a:lnTo>
                  <a:lnTo>
                    <a:pt x="383173" y="157479"/>
                  </a:lnTo>
                  <a:lnTo>
                    <a:pt x="410267" y="165099"/>
                  </a:lnTo>
                  <a:lnTo>
                    <a:pt x="434455" y="175259"/>
                  </a:lnTo>
                  <a:lnTo>
                    <a:pt x="455879" y="185419"/>
                  </a:lnTo>
                  <a:lnTo>
                    <a:pt x="468029" y="177799"/>
                  </a:lnTo>
                  <a:lnTo>
                    <a:pt x="474949" y="168909"/>
                  </a:lnTo>
                  <a:lnTo>
                    <a:pt x="478033" y="160019"/>
                  </a:lnTo>
                  <a:lnTo>
                    <a:pt x="478675" y="153669"/>
                  </a:lnTo>
                  <a:lnTo>
                    <a:pt x="478434" y="152399"/>
                  </a:lnTo>
                  <a:lnTo>
                    <a:pt x="478383" y="151129"/>
                  </a:lnTo>
                  <a:lnTo>
                    <a:pt x="478536" y="151129"/>
                  </a:lnTo>
                  <a:lnTo>
                    <a:pt x="478358" y="148589"/>
                  </a:lnTo>
                  <a:lnTo>
                    <a:pt x="479158" y="148589"/>
                  </a:lnTo>
                  <a:lnTo>
                    <a:pt x="480021" y="147319"/>
                  </a:lnTo>
                  <a:lnTo>
                    <a:pt x="486420" y="147319"/>
                  </a:lnTo>
                  <a:lnTo>
                    <a:pt x="485151" y="144779"/>
                  </a:lnTo>
                  <a:lnTo>
                    <a:pt x="456184" y="144779"/>
                  </a:lnTo>
                  <a:lnTo>
                    <a:pt x="453212" y="143509"/>
                  </a:lnTo>
                  <a:lnTo>
                    <a:pt x="452120" y="139699"/>
                  </a:lnTo>
                  <a:lnTo>
                    <a:pt x="453872" y="135889"/>
                  </a:lnTo>
                  <a:lnTo>
                    <a:pt x="455574" y="134619"/>
                  </a:lnTo>
                  <a:lnTo>
                    <a:pt x="478207" y="134619"/>
                  </a:lnTo>
                  <a:lnTo>
                    <a:pt x="471934" y="129539"/>
                  </a:lnTo>
                  <a:lnTo>
                    <a:pt x="460413" y="126999"/>
                  </a:lnTo>
                  <a:close/>
                </a:path>
                <a:path w="539114" h="204469">
                  <a:moveTo>
                    <a:pt x="486908" y="148296"/>
                  </a:moveTo>
                  <a:lnTo>
                    <a:pt x="487689" y="149859"/>
                  </a:lnTo>
                  <a:lnTo>
                    <a:pt x="488031" y="152096"/>
                  </a:lnTo>
                  <a:lnTo>
                    <a:pt x="488543" y="151129"/>
                  </a:lnTo>
                  <a:lnTo>
                    <a:pt x="487616" y="148589"/>
                  </a:lnTo>
                  <a:lnTo>
                    <a:pt x="486908" y="148296"/>
                  </a:lnTo>
                  <a:close/>
                </a:path>
                <a:path w="539114" h="204469">
                  <a:moveTo>
                    <a:pt x="349436" y="142239"/>
                  </a:moveTo>
                  <a:lnTo>
                    <a:pt x="256273" y="142239"/>
                  </a:lnTo>
                  <a:lnTo>
                    <a:pt x="303830" y="144779"/>
                  </a:lnTo>
                  <a:lnTo>
                    <a:pt x="346214" y="149859"/>
                  </a:lnTo>
                  <a:lnTo>
                    <a:pt x="347205" y="146049"/>
                  </a:lnTo>
                  <a:lnTo>
                    <a:pt x="348665" y="143509"/>
                  </a:lnTo>
                  <a:lnTo>
                    <a:pt x="349436" y="142239"/>
                  </a:lnTo>
                  <a:close/>
                </a:path>
                <a:path w="539114" h="204469">
                  <a:moveTo>
                    <a:pt x="352450" y="138429"/>
                  </a:moveTo>
                  <a:lnTo>
                    <a:pt x="18288" y="138429"/>
                  </a:lnTo>
                  <a:lnTo>
                    <a:pt x="19989" y="139699"/>
                  </a:lnTo>
                  <a:lnTo>
                    <a:pt x="21818" y="143509"/>
                  </a:lnTo>
                  <a:lnTo>
                    <a:pt x="20764" y="147319"/>
                  </a:lnTo>
                  <a:lnTo>
                    <a:pt x="17780" y="148589"/>
                  </a:lnTo>
                  <a:lnTo>
                    <a:pt x="181634" y="148589"/>
                  </a:lnTo>
                  <a:lnTo>
                    <a:pt x="196467" y="146049"/>
                  </a:lnTo>
                  <a:lnTo>
                    <a:pt x="256273" y="142239"/>
                  </a:lnTo>
                  <a:lnTo>
                    <a:pt x="349436" y="142239"/>
                  </a:lnTo>
                  <a:lnTo>
                    <a:pt x="350977" y="139699"/>
                  </a:lnTo>
                  <a:lnTo>
                    <a:pt x="352450" y="138429"/>
                  </a:lnTo>
                  <a:close/>
                </a:path>
                <a:path w="539114" h="204469">
                  <a:moveTo>
                    <a:pt x="486420" y="147319"/>
                  </a:moveTo>
                  <a:lnTo>
                    <a:pt x="484555" y="147319"/>
                  </a:lnTo>
                  <a:lnTo>
                    <a:pt x="486908" y="148296"/>
                  </a:lnTo>
                  <a:lnTo>
                    <a:pt x="486420" y="147319"/>
                  </a:lnTo>
                  <a:close/>
                </a:path>
                <a:path w="539114" h="204469">
                  <a:moveTo>
                    <a:pt x="478207" y="134619"/>
                  </a:moveTo>
                  <a:lnTo>
                    <a:pt x="458698" y="134619"/>
                  </a:lnTo>
                  <a:lnTo>
                    <a:pt x="461733" y="135889"/>
                  </a:lnTo>
                  <a:lnTo>
                    <a:pt x="462826" y="139699"/>
                  </a:lnTo>
                  <a:lnTo>
                    <a:pt x="460971" y="143509"/>
                  </a:lnTo>
                  <a:lnTo>
                    <a:pt x="459257" y="144779"/>
                  </a:lnTo>
                  <a:lnTo>
                    <a:pt x="485151" y="144779"/>
                  </a:lnTo>
                  <a:lnTo>
                    <a:pt x="481344" y="137159"/>
                  </a:lnTo>
                  <a:lnTo>
                    <a:pt x="478207" y="134619"/>
                  </a:lnTo>
                  <a:close/>
                </a:path>
                <a:path w="539114" h="204469">
                  <a:moveTo>
                    <a:pt x="426377" y="128269"/>
                  </a:moveTo>
                  <a:lnTo>
                    <a:pt x="44488" y="128269"/>
                  </a:lnTo>
                  <a:lnTo>
                    <a:pt x="46253" y="129539"/>
                  </a:lnTo>
                  <a:lnTo>
                    <a:pt x="47904" y="133349"/>
                  </a:lnTo>
                  <a:lnTo>
                    <a:pt x="46710" y="135889"/>
                  </a:lnTo>
                  <a:lnTo>
                    <a:pt x="43738" y="137159"/>
                  </a:lnTo>
                  <a:lnTo>
                    <a:pt x="353923" y="137159"/>
                  </a:lnTo>
                  <a:lnTo>
                    <a:pt x="355396" y="135889"/>
                  </a:lnTo>
                  <a:lnTo>
                    <a:pt x="357670" y="133349"/>
                  </a:lnTo>
                  <a:lnTo>
                    <a:pt x="430047" y="133349"/>
                  </a:lnTo>
                  <a:lnTo>
                    <a:pt x="427088" y="132079"/>
                  </a:lnTo>
                  <a:lnTo>
                    <a:pt x="425856" y="129539"/>
                  </a:lnTo>
                  <a:lnTo>
                    <a:pt x="426377" y="128269"/>
                  </a:lnTo>
                  <a:close/>
                </a:path>
                <a:path w="539114" h="204469">
                  <a:moveTo>
                    <a:pt x="92417" y="118109"/>
                  </a:moveTo>
                  <a:lnTo>
                    <a:pt x="71259" y="118109"/>
                  </a:lnTo>
                  <a:lnTo>
                    <a:pt x="73088" y="119379"/>
                  </a:lnTo>
                  <a:lnTo>
                    <a:pt x="74523" y="123189"/>
                  </a:lnTo>
                  <a:lnTo>
                    <a:pt x="73177" y="126999"/>
                  </a:lnTo>
                  <a:lnTo>
                    <a:pt x="427139" y="126999"/>
                  </a:lnTo>
                  <a:lnTo>
                    <a:pt x="427443" y="125729"/>
                  </a:lnTo>
                  <a:lnTo>
                    <a:pt x="422452" y="124459"/>
                  </a:lnTo>
                  <a:lnTo>
                    <a:pt x="403390" y="124459"/>
                  </a:lnTo>
                  <a:lnTo>
                    <a:pt x="400456" y="123189"/>
                  </a:lnTo>
                  <a:lnTo>
                    <a:pt x="399034" y="120649"/>
                  </a:lnTo>
                  <a:lnTo>
                    <a:pt x="399486" y="119379"/>
                  </a:lnTo>
                  <a:lnTo>
                    <a:pt x="94310" y="119379"/>
                  </a:lnTo>
                  <a:lnTo>
                    <a:pt x="92417" y="118109"/>
                  </a:lnTo>
                  <a:close/>
                </a:path>
                <a:path w="539114" h="204469">
                  <a:moveTo>
                    <a:pt x="418719" y="115569"/>
                  </a:moveTo>
                  <a:lnTo>
                    <a:pt x="408241" y="115569"/>
                  </a:lnTo>
                  <a:lnTo>
                    <a:pt x="409600" y="119379"/>
                  </a:lnTo>
                  <a:lnTo>
                    <a:pt x="408152" y="123189"/>
                  </a:lnTo>
                  <a:lnTo>
                    <a:pt x="406336" y="124459"/>
                  </a:lnTo>
                  <a:lnTo>
                    <a:pt x="422452" y="124459"/>
                  </a:lnTo>
                  <a:lnTo>
                    <a:pt x="418719" y="119379"/>
                  </a:lnTo>
                  <a:lnTo>
                    <a:pt x="418719" y="115569"/>
                  </a:lnTo>
                  <a:close/>
                </a:path>
                <a:path w="539114" h="204469">
                  <a:moveTo>
                    <a:pt x="119447" y="109219"/>
                  </a:moveTo>
                  <a:lnTo>
                    <a:pt x="98501" y="109219"/>
                  </a:lnTo>
                  <a:lnTo>
                    <a:pt x="100380" y="111759"/>
                  </a:lnTo>
                  <a:lnTo>
                    <a:pt x="101587" y="115569"/>
                  </a:lnTo>
                  <a:lnTo>
                    <a:pt x="100126" y="118109"/>
                  </a:lnTo>
                  <a:lnTo>
                    <a:pt x="97218" y="119379"/>
                  </a:lnTo>
                  <a:lnTo>
                    <a:pt x="399486" y="119379"/>
                  </a:lnTo>
                  <a:lnTo>
                    <a:pt x="400392" y="116839"/>
                  </a:lnTo>
                  <a:lnTo>
                    <a:pt x="376288" y="116839"/>
                  </a:lnTo>
                  <a:lnTo>
                    <a:pt x="373341" y="115569"/>
                  </a:lnTo>
                  <a:lnTo>
                    <a:pt x="371805" y="113029"/>
                  </a:lnTo>
                  <a:lnTo>
                    <a:pt x="121742" y="113029"/>
                  </a:lnTo>
                  <a:lnTo>
                    <a:pt x="119811" y="110489"/>
                  </a:lnTo>
                  <a:lnTo>
                    <a:pt x="119447" y="109219"/>
                  </a:lnTo>
                  <a:close/>
                </a:path>
                <a:path w="539114" h="204469">
                  <a:moveTo>
                    <a:pt x="418719" y="106679"/>
                  </a:moveTo>
                  <a:lnTo>
                    <a:pt x="377837" y="106679"/>
                  </a:lnTo>
                  <a:lnTo>
                    <a:pt x="378218" y="107949"/>
                  </a:lnTo>
                  <a:lnTo>
                    <a:pt x="380758" y="107949"/>
                  </a:lnTo>
                  <a:lnTo>
                    <a:pt x="382270" y="110489"/>
                  </a:lnTo>
                  <a:lnTo>
                    <a:pt x="381025" y="115569"/>
                  </a:lnTo>
                  <a:lnTo>
                    <a:pt x="379171" y="116839"/>
                  </a:lnTo>
                  <a:lnTo>
                    <a:pt x="400392" y="116839"/>
                  </a:lnTo>
                  <a:lnTo>
                    <a:pt x="402272" y="115569"/>
                  </a:lnTo>
                  <a:lnTo>
                    <a:pt x="418719" y="115569"/>
                  </a:lnTo>
                  <a:lnTo>
                    <a:pt x="418719" y="106679"/>
                  </a:lnTo>
                  <a:close/>
                </a:path>
                <a:path w="539114" h="204469">
                  <a:moveTo>
                    <a:pt x="147104" y="102869"/>
                  </a:moveTo>
                  <a:lnTo>
                    <a:pt x="126149" y="102869"/>
                  </a:lnTo>
                  <a:lnTo>
                    <a:pt x="128066" y="104139"/>
                  </a:lnTo>
                  <a:lnTo>
                    <a:pt x="129070" y="109219"/>
                  </a:lnTo>
                  <a:lnTo>
                    <a:pt x="127457" y="111759"/>
                  </a:lnTo>
                  <a:lnTo>
                    <a:pt x="124574" y="111759"/>
                  </a:lnTo>
                  <a:lnTo>
                    <a:pt x="124231" y="113029"/>
                  </a:lnTo>
                  <a:lnTo>
                    <a:pt x="371805" y="113029"/>
                  </a:lnTo>
                  <a:lnTo>
                    <a:pt x="372584" y="110489"/>
                  </a:lnTo>
                  <a:lnTo>
                    <a:pt x="348742" y="110489"/>
                  </a:lnTo>
                  <a:lnTo>
                    <a:pt x="345884" y="109219"/>
                  </a:lnTo>
                  <a:lnTo>
                    <a:pt x="344220" y="106679"/>
                  </a:lnTo>
                  <a:lnTo>
                    <a:pt x="149504" y="106679"/>
                  </a:lnTo>
                  <a:lnTo>
                    <a:pt x="147535" y="105409"/>
                  </a:lnTo>
                  <a:lnTo>
                    <a:pt x="147104" y="102869"/>
                  </a:lnTo>
                  <a:close/>
                </a:path>
                <a:path w="539114" h="204469">
                  <a:moveTo>
                    <a:pt x="421698" y="100329"/>
                  </a:moveTo>
                  <a:lnTo>
                    <a:pt x="350024" y="100329"/>
                  </a:lnTo>
                  <a:lnTo>
                    <a:pt x="352907" y="101599"/>
                  </a:lnTo>
                  <a:lnTo>
                    <a:pt x="354533" y="104139"/>
                  </a:lnTo>
                  <a:lnTo>
                    <a:pt x="353987" y="106679"/>
                  </a:lnTo>
                  <a:lnTo>
                    <a:pt x="353517" y="109219"/>
                  </a:lnTo>
                  <a:lnTo>
                    <a:pt x="351536" y="110489"/>
                  </a:lnTo>
                  <a:lnTo>
                    <a:pt x="372584" y="110489"/>
                  </a:lnTo>
                  <a:lnTo>
                    <a:pt x="372973" y="109219"/>
                  </a:lnTo>
                  <a:lnTo>
                    <a:pt x="374929" y="106679"/>
                  </a:lnTo>
                  <a:lnTo>
                    <a:pt x="418719" y="106679"/>
                  </a:lnTo>
                  <a:lnTo>
                    <a:pt x="418719" y="104139"/>
                  </a:lnTo>
                  <a:lnTo>
                    <a:pt x="421698" y="100329"/>
                  </a:lnTo>
                  <a:close/>
                </a:path>
                <a:path w="539114" h="204469">
                  <a:moveTo>
                    <a:pt x="442798" y="31749"/>
                  </a:moveTo>
                  <a:lnTo>
                    <a:pt x="100012" y="31749"/>
                  </a:lnTo>
                  <a:lnTo>
                    <a:pt x="109860" y="34289"/>
                  </a:lnTo>
                  <a:lnTo>
                    <a:pt x="117892" y="41909"/>
                  </a:lnTo>
                  <a:lnTo>
                    <a:pt x="123302" y="52069"/>
                  </a:lnTo>
                  <a:lnTo>
                    <a:pt x="125285" y="64769"/>
                  </a:lnTo>
                  <a:lnTo>
                    <a:pt x="123302" y="77469"/>
                  </a:lnTo>
                  <a:lnTo>
                    <a:pt x="117892" y="87629"/>
                  </a:lnTo>
                  <a:lnTo>
                    <a:pt x="109860" y="95249"/>
                  </a:lnTo>
                  <a:lnTo>
                    <a:pt x="100012" y="97789"/>
                  </a:lnTo>
                  <a:lnTo>
                    <a:pt x="154101" y="97789"/>
                  </a:lnTo>
                  <a:lnTo>
                    <a:pt x="156083" y="99059"/>
                  </a:lnTo>
                  <a:lnTo>
                    <a:pt x="156832" y="104139"/>
                  </a:lnTo>
                  <a:lnTo>
                    <a:pt x="155092" y="106679"/>
                  </a:lnTo>
                  <a:lnTo>
                    <a:pt x="344220" y="106679"/>
                  </a:lnTo>
                  <a:lnTo>
                    <a:pt x="344534" y="105409"/>
                  </a:lnTo>
                  <a:lnTo>
                    <a:pt x="318135" y="105409"/>
                  </a:lnTo>
                  <a:lnTo>
                    <a:pt x="316357" y="102869"/>
                  </a:lnTo>
                  <a:lnTo>
                    <a:pt x="177507" y="102869"/>
                  </a:lnTo>
                  <a:lnTo>
                    <a:pt x="175488" y="101599"/>
                  </a:lnTo>
                  <a:lnTo>
                    <a:pt x="174879" y="96519"/>
                  </a:lnTo>
                  <a:lnTo>
                    <a:pt x="176733" y="93979"/>
                  </a:lnTo>
                  <a:lnTo>
                    <a:pt x="203250" y="93979"/>
                  </a:lnTo>
                  <a:lnTo>
                    <a:pt x="205257" y="91439"/>
                  </a:lnTo>
                  <a:lnTo>
                    <a:pt x="232784" y="91439"/>
                  </a:lnTo>
                  <a:lnTo>
                    <a:pt x="233832" y="90169"/>
                  </a:lnTo>
                  <a:lnTo>
                    <a:pt x="528351" y="90169"/>
                  </a:lnTo>
                  <a:lnTo>
                    <a:pt x="534831" y="82549"/>
                  </a:lnTo>
                  <a:lnTo>
                    <a:pt x="538607" y="73659"/>
                  </a:lnTo>
                  <a:lnTo>
                    <a:pt x="515425" y="60959"/>
                  </a:lnTo>
                  <a:lnTo>
                    <a:pt x="467494" y="40639"/>
                  </a:lnTo>
                  <a:lnTo>
                    <a:pt x="442798" y="31749"/>
                  </a:lnTo>
                  <a:close/>
                </a:path>
                <a:path w="539114" h="204469">
                  <a:moveTo>
                    <a:pt x="514745" y="96519"/>
                  </a:moveTo>
                  <a:lnTo>
                    <a:pt x="324713" y="96519"/>
                  </a:lnTo>
                  <a:lnTo>
                    <a:pt x="326478" y="99059"/>
                  </a:lnTo>
                  <a:lnTo>
                    <a:pt x="325691" y="104139"/>
                  </a:lnTo>
                  <a:lnTo>
                    <a:pt x="323634" y="105409"/>
                  </a:lnTo>
                  <a:lnTo>
                    <a:pt x="344534" y="105409"/>
                  </a:lnTo>
                  <a:lnTo>
                    <a:pt x="345160" y="102869"/>
                  </a:lnTo>
                  <a:lnTo>
                    <a:pt x="347179" y="100329"/>
                  </a:lnTo>
                  <a:lnTo>
                    <a:pt x="421698" y="100329"/>
                  </a:lnTo>
                  <a:lnTo>
                    <a:pt x="423684" y="97789"/>
                  </a:lnTo>
                  <a:lnTo>
                    <a:pt x="509714" y="97789"/>
                  </a:lnTo>
                  <a:lnTo>
                    <a:pt x="514745" y="96519"/>
                  </a:lnTo>
                  <a:close/>
                </a:path>
                <a:path w="539114" h="204469">
                  <a:moveTo>
                    <a:pt x="203250" y="93979"/>
                  </a:moveTo>
                  <a:lnTo>
                    <a:pt x="182333" y="93979"/>
                  </a:lnTo>
                  <a:lnTo>
                    <a:pt x="184340" y="95249"/>
                  </a:lnTo>
                  <a:lnTo>
                    <a:pt x="184848" y="100329"/>
                  </a:lnTo>
                  <a:lnTo>
                    <a:pt x="182981" y="102869"/>
                  </a:lnTo>
                  <a:lnTo>
                    <a:pt x="316357" y="102869"/>
                  </a:lnTo>
                  <a:lnTo>
                    <a:pt x="316528" y="101599"/>
                  </a:lnTo>
                  <a:lnTo>
                    <a:pt x="290195" y="101599"/>
                  </a:lnTo>
                  <a:lnTo>
                    <a:pt x="289242" y="100329"/>
                  </a:lnTo>
                  <a:lnTo>
                    <a:pt x="205663" y="100329"/>
                  </a:lnTo>
                  <a:lnTo>
                    <a:pt x="203631" y="99059"/>
                  </a:lnTo>
                  <a:lnTo>
                    <a:pt x="203250" y="93979"/>
                  </a:lnTo>
                  <a:close/>
                </a:path>
                <a:path w="539114" h="204469">
                  <a:moveTo>
                    <a:pt x="524063" y="92709"/>
                  </a:moveTo>
                  <a:lnTo>
                    <a:pt x="296303" y="92709"/>
                  </a:lnTo>
                  <a:lnTo>
                    <a:pt x="298208" y="95249"/>
                  </a:lnTo>
                  <a:lnTo>
                    <a:pt x="297675" y="100329"/>
                  </a:lnTo>
                  <a:lnTo>
                    <a:pt x="295541" y="101599"/>
                  </a:lnTo>
                  <a:lnTo>
                    <a:pt x="316528" y="101599"/>
                  </a:lnTo>
                  <a:lnTo>
                    <a:pt x="317042" y="97789"/>
                  </a:lnTo>
                  <a:lnTo>
                    <a:pt x="319112" y="96519"/>
                  </a:lnTo>
                  <a:lnTo>
                    <a:pt x="514745" y="96519"/>
                  </a:lnTo>
                  <a:lnTo>
                    <a:pt x="519776" y="95249"/>
                  </a:lnTo>
                  <a:lnTo>
                    <a:pt x="524063" y="92709"/>
                  </a:lnTo>
                  <a:close/>
                </a:path>
                <a:path w="539114" h="204469">
                  <a:moveTo>
                    <a:pt x="232784" y="91439"/>
                  </a:moveTo>
                  <a:lnTo>
                    <a:pt x="210718" y="91439"/>
                  </a:lnTo>
                  <a:lnTo>
                    <a:pt x="212750" y="92709"/>
                  </a:lnTo>
                  <a:lnTo>
                    <a:pt x="213004" y="97789"/>
                  </a:lnTo>
                  <a:lnTo>
                    <a:pt x="211023" y="100329"/>
                  </a:lnTo>
                  <a:lnTo>
                    <a:pt x="262115" y="100329"/>
                  </a:lnTo>
                  <a:lnTo>
                    <a:pt x="261105" y="99059"/>
                  </a:lnTo>
                  <a:lnTo>
                    <a:pt x="233908" y="99059"/>
                  </a:lnTo>
                  <a:lnTo>
                    <a:pt x="231851" y="97789"/>
                  </a:lnTo>
                  <a:lnTo>
                    <a:pt x="231736" y="92709"/>
                  </a:lnTo>
                  <a:lnTo>
                    <a:pt x="232784" y="91439"/>
                  </a:lnTo>
                  <a:close/>
                </a:path>
                <a:path w="539114" h="204469">
                  <a:moveTo>
                    <a:pt x="528351" y="90169"/>
                  </a:moveTo>
                  <a:lnTo>
                    <a:pt x="267741" y="90169"/>
                  </a:lnTo>
                  <a:lnTo>
                    <a:pt x="269773" y="92709"/>
                  </a:lnTo>
                  <a:lnTo>
                    <a:pt x="269494" y="97789"/>
                  </a:lnTo>
                  <a:lnTo>
                    <a:pt x="267360" y="100329"/>
                  </a:lnTo>
                  <a:lnTo>
                    <a:pt x="289242" y="100329"/>
                  </a:lnTo>
                  <a:lnTo>
                    <a:pt x="288290" y="99059"/>
                  </a:lnTo>
                  <a:lnTo>
                    <a:pt x="288721" y="93979"/>
                  </a:lnTo>
                  <a:lnTo>
                    <a:pt x="290817" y="92709"/>
                  </a:lnTo>
                  <a:lnTo>
                    <a:pt x="524063" y="92709"/>
                  </a:lnTo>
                  <a:lnTo>
                    <a:pt x="528351" y="90169"/>
                  </a:lnTo>
                  <a:close/>
                </a:path>
                <a:path w="539114" h="204469">
                  <a:moveTo>
                    <a:pt x="262394" y="90169"/>
                  </a:moveTo>
                  <a:lnTo>
                    <a:pt x="239204" y="90169"/>
                  </a:lnTo>
                  <a:lnTo>
                    <a:pt x="241261" y="92709"/>
                  </a:lnTo>
                  <a:lnTo>
                    <a:pt x="241249" y="97789"/>
                  </a:lnTo>
                  <a:lnTo>
                    <a:pt x="239153" y="99059"/>
                  </a:lnTo>
                  <a:lnTo>
                    <a:pt x="261105" y="99059"/>
                  </a:lnTo>
                  <a:lnTo>
                    <a:pt x="260096" y="97789"/>
                  </a:lnTo>
                  <a:lnTo>
                    <a:pt x="260261" y="92709"/>
                  </a:lnTo>
                  <a:lnTo>
                    <a:pt x="262394" y="90169"/>
                  </a:lnTo>
                  <a:close/>
                </a:path>
                <a:path w="539114" h="204469">
                  <a:moveTo>
                    <a:pt x="241261" y="0"/>
                  </a:moveTo>
                  <a:lnTo>
                    <a:pt x="188965" y="1269"/>
                  </a:lnTo>
                  <a:lnTo>
                    <a:pt x="137836" y="7619"/>
                  </a:lnTo>
                  <a:lnTo>
                    <a:pt x="88035" y="17779"/>
                  </a:lnTo>
                  <a:lnTo>
                    <a:pt x="39725" y="31749"/>
                  </a:lnTo>
                  <a:lnTo>
                    <a:pt x="364744" y="31749"/>
                  </a:lnTo>
                  <a:lnTo>
                    <a:pt x="371790" y="30479"/>
                  </a:lnTo>
                  <a:lnTo>
                    <a:pt x="378225" y="27939"/>
                  </a:lnTo>
                  <a:lnTo>
                    <a:pt x="383849" y="22859"/>
                  </a:lnTo>
                  <a:lnTo>
                    <a:pt x="388467" y="16509"/>
                  </a:lnTo>
                  <a:lnTo>
                    <a:pt x="352656" y="8889"/>
                  </a:lnTo>
                  <a:lnTo>
                    <a:pt x="316145" y="3809"/>
                  </a:lnTo>
                  <a:lnTo>
                    <a:pt x="278994" y="1269"/>
                  </a:lnTo>
                  <a:lnTo>
                    <a:pt x="241261" y="0"/>
                  </a:lnTo>
                  <a:close/>
                </a:path>
              </a:pathLst>
            </a:custGeom>
            <a:solidFill>
              <a:srgbClr val="89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6051" y="819010"/>
              <a:ext cx="477507" cy="3238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6407" y="1080109"/>
              <a:ext cx="589915" cy="135255"/>
            </a:xfrm>
            <a:custGeom>
              <a:avLst/>
              <a:gdLst/>
              <a:ahLst/>
              <a:cxnLst/>
              <a:rect l="l" t="t" r="r" b="b"/>
              <a:pathLst>
                <a:path w="589914" h="135255">
                  <a:moveTo>
                    <a:pt x="294881" y="0"/>
                  </a:moveTo>
                  <a:lnTo>
                    <a:pt x="154128" y="21101"/>
                  </a:lnTo>
                  <a:lnTo>
                    <a:pt x="63282" y="67525"/>
                  </a:lnTo>
                  <a:lnTo>
                    <a:pt x="14515" y="113949"/>
                  </a:lnTo>
                  <a:lnTo>
                    <a:pt x="0" y="135051"/>
                  </a:lnTo>
                  <a:lnTo>
                    <a:pt x="589737" y="135051"/>
                  </a:lnTo>
                  <a:lnTo>
                    <a:pt x="555804" y="56974"/>
                  </a:lnTo>
                  <a:lnTo>
                    <a:pt x="513780" y="16881"/>
                  </a:lnTo>
                  <a:lnTo>
                    <a:pt x="436019" y="2110"/>
                  </a:lnTo>
                  <a:lnTo>
                    <a:pt x="294881" y="0"/>
                  </a:lnTo>
                  <a:close/>
                </a:path>
              </a:pathLst>
            </a:custGeom>
            <a:solidFill>
              <a:srgbClr val="CE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06407" y="1080109"/>
              <a:ext cx="589915" cy="135255"/>
            </a:xfrm>
            <a:custGeom>
              <a:avLst/>
              <a:gdLst/>
              <a:ahLst/>
              <a:cxnLst/>
              <a:rect l="l" t="t" r="r" b="b"/>
              <a:pathLst>
                <a:path w="589914" h="135255">
                  <a:moveTo>
                    <a:pt x="92011" y="96621"/>
                  </a:moveTo>
                  <a:lnTo>
                    <a:pt x="70853" y="90589"/>
                  </a:lnTo>
                  <a:lnTo>
                    <a:pt x="66662" y="90741"/>
                  </a:lnTo>
                  <a:lnTo>
                    <a:pt x="50520" y="88976"/>
                  </a:lnTo>
                  <a:lnTo>
                    <a:pt x="44970" y="87490"/>
                  </a:lnTo>
                  <a:lnTo>
                    <a:pt x="44818" y="86893"/>
                  </a:lnTo>
                  <a:lnTo>
                    <a:pt x="43472" y="85394"/>
                  </a:lnTo>
                  <a:lnTo>
                    <a:pt x="9855" y="120040"/>
                  </a:lnTo>
                  <a:lnTo>
                    <a:pt x="0" y="135039"/>
                  </a:lnTo>
                  <a:lnTo>
                    <a:pt x="83883" y="135039"/>
                  </a:lnTo>
                  <a:lnTo>
                    <a:pt x="77800" y="134099"/>
                  </a:lnTo>
                  <a:lnTo>
                    <a:pt x="72326" y="132994"/>
                  </a:lnTo>
                  <a:lnTo>
                    <a:pt x="65443" y="130733"/>
                  </a:lnTo>
                  <a:lnTo>
                    <a:pt x="63334" y="129844"/>
                  </a:lnTo>
                  <a:lnTo>
                    <a:pt x="61455" y="127863"/>
                  </a:lnTo>
                  <a:lnTo>
                    <a:pt x="61214" y="126949"/>
                  </a:lnTo>
                  <a:lnTo>
                    <a:pt x="62852" y="124688"/>
                  </a:lnTo>
                  <a:lnTo>
                    <a:pt x="81483" y="115214"/>
                  </a:lnTo>
                  <a:lnTo>
                    <a:pt x="84810" y="113245"/>
                  </a:lnTo>
                  <a:lnTo>
                    <a:pt x="84810" y="113030"/>
                  </a:lnTo>
                  <a:lnTo>
                    <a:pt x="81927" y="111340"/>
                  </a:lnTo>
                  <a:lnTo>
                    <a:pt x="72161" y="107086"/>
                  </a:lnTo>
                  <a:lnTo>
                    <a:pt x="70523" y="105740"/>
                  </a:lnTo>
                  <a:lnTo>
                    <a:pt x="70104" y="104470"/>
                  </a:lnTo>
                  <a:lnTo>
                    <a:pt x="71678" y="103492"/>
                  </a:lnTo>
                  <a:lnTo>
                    <a:pt x="92011" y="96621"/>
                  </a:lnTo>
                  <a:close/>
                </a:path>
                <a:path w="589914" h="135255">
                  <a:moveTo>
                    <a:pt x="113830" y="73469"/>
                  </a:moveTo>
                  <a:lnTo>
                    <a:pt x="112445" y="73825"/>
                  </a:lnTo>
                  <a:lnTo>
                    <a:pt x="105498" y="71005"/>
                  </a:lnTo>
                  <a:lnTo>
                    <a:pt x="97891" y="68338"/>
                  </a:lnTo>
                  <a:lnTo>
                    <a:pt x="71958" y="61379"/>
                  </a:lnTo>
                  <a:lnTo>
                    <a:pt x="63906" y="67081"/>
                  </a:lnTo>
                  <a:lnTo>
                    <a:pt x="56426" y="72783"/>
                  </a:lnTo>
                  <a:lnTo>
                    <a:pt x="49453" y="78460"/>
                  </a:lnTo>
                  <a:lnTo>
                    <a:pt x="43002" y="84061"/>
                  </a:lnTo>
                  <a:lnTo>
                    <a:pt x="44843" y="85178"/>
                  </a:lnTo>
                  <a:lnTo>
                    <a:pt x="46469" y="86715"/>
                  </a:lnTo>
                  <a:lnTo>
                    <a:pt x="69951" y="90055"/>
                  </a:lnTo>
                  <a:lnTo>
                    <a:pt x="70662" y="90017"/>
                  </a:lnTo>
                  <a:lnTo>
                    <a:pt x="72263" y="90055"/>
                  </a:lnTo>
                  <a:lnTo>
                    <a:pt x="73634" y="90246"/>
                  </a:lnTo>
                  <a:lnTo>
                    <a:pt x="75996" y="90690"/>
                  </a:lnTo>
                  <a:lnTo>
                    <a:pt x="78892" y="91325"/>
                  </a:lnTo>
                  <a:lnTo>
                    <a:pt x="80251" y="91681"/>
                  </a:lnTo>
                  <a:lnTo>
                    <a:pt x="85344" y="92951"/>
                  </a:lnTo>
                  <a:lnTo>
                    <a:pt x="94792" y="95656"/>
                  </a:lnTo>
                  <a:lnTo>
                    <a:pt x="100215" y="93802"/>
                  </a:lnTo>
                  <a:lnTo>
                    <a:pt x="110185" y="90017"/>
                  </a:lnTo>
                  <a:lnTo>
                    <a:pt x="111848" y="88823"/>
                  </a:lnTo>
                  <a:lnTo>
                    <a:pt x="112064" y="88531"/>
                  </a:lnTo>
                  <a:lnTo>
                    <a:pt x="111988" y="87896"/>
                  </a:lnTo>
                  <a:lnTo>
                    <a:pt x="111887" y="87223"/>
                  </a:lnTo>
                  <a:lnTo>
                    <a:pt x="111836" y="85547"/>
                  </a:lnTo>
                  <a:lnTo>
                    <a:pt x="107226" y="84899"/>
                  </a:lnTo>
                  <a:lnTo>
                    <a:pt x="105244" y="84480"/>
                  </a:lnTo>
                  <a:lnTo>
                    <a:pt x="102768" y="84035"/>
                  </a:lnTo>
                  <a:lnTo>
                    <a:pt x="100711" y="83553"/>
                  </a:lnTo>
                  <a:lnTo>
                    <a:pt x="98958" y="83032"/>
                  </a:lnTo>
                  <a:lnTo>
                    <a:pt x="95415" y="82029"/>
                  </a:lnTo>
                  <a:lnTo>
                    <a:pt x="86144" y="76098"/>
                  </a:lnTo>
                  <a:lnTo>
                    <a:pt x="86499" y="76784"/>
                  </a:lnTo>
                  <a:lnTo>
                    <a:pt x="88912" y="78587"/>
                  </a:lnTo>
                  <a:lnTo>
                    <a:pt x="90004" y="79336"/>
                  </a:lnTo>
                  <a:lnTo>
                    <a:pt x="93535" y="81038"/>
                  </a:lnTo>
                  <a:lnTo>
                    <a:pt x="95923" y="82042"/>
                  </a:lnTo>
                  <a:lnTo>
                    <a:pt x="99402" y="82994"/>
                  </a:lnTo>
                  <a:lnTo>
                    <a:pt x="102539" y="83908"/>
                  </a:lnTo>
                  <a:lnTo>
                    <a:pt x="106883" y="84683"/>
                  </a:lnTo>
                  <a:lnTo>
                    <a:pt x="111823" y="85369"/>
                  </a:lnTo>
                  <a:lnTo>
                    <a:pt x="111988" y="82994"/>
                  </a:lnTo>
                  <a:lnTo>
                    <a:pt x="112090" y="81927"/>
                  </a:lnTo>
                  <a:lnTo>
                    <a:pt x="113284" y="76098"/>
                  </a:lnTo>
                  <a:lnTo>
                    <a:pt x="113728" y="73825"/>
                  </a:lnTo>
                  <a:lnTo>
                    <a:pt x="113830" y="73469"/>
                  </a:lnTo>
                  <a:close/>
                </a:path>
                <a:path w="589914" h="135255">
                  <a:moveTo>
                    <a:pt x="138112" y="36499"/>
                  </a:moveTo>
                  <a:lnTo>
                    <a:pt x="134315" y="34417"/>
                  </a:lnTo>
                  <a:lnTo>
                    <a:pt x="133604" y="33413"/>
                  </a:lnTo>
                  <a:lnTo>
                    <a:pt x="132334" y="32372"/>
                  </a:lnTo>
                  <a:lnTo>
                    <a:pt x="132283" y="31419"/>
                  </a:lnTo>
                  <a:lnTo>
                    <a:pt x="131813" y="30441"/>
                  </a:lnTo>
                  <a:lnTo>
                    <a:pt x="131775" y="29425"/>
                  </a:lnTo>
                  <a:lnTo>
                    <a:pt x="115620" y="36512"/>
                  </a:lnTo>
                  <a:lnTo>
                    <a:pt x="100660" y="44005"/>
                  </a:lnTo>
                  <a:lnTo>
                    <a:pt x="86893" y="51816"/>
                  </a:lnTo>
                  <a:lnTo>
                    <a:pt x="74282" y="59817"/>
                  </a:lnTo>
                  <a:lnTo>
                    <a:pt x="85318" y="62103"/>
                  </a:lnTo>
                  <a:lnTo>
                    <a:pt x="101536" y="66776"/>
                  </a:lnTo>
                  <a:lnTo>
                    <a:pt x="115062" y="71666"/>
                  </a:lnTo>
                  <a:lnTo>
                    <a:pt x="117690" y="69469"/>
                  </a:lnTo>
                  <a:lnTo>
                    <a:pt x="125476" y="64262"/>
                  </a:lnTo>
                  <a:lnTo>
                    <a:pt x="135839" y="58369"/>
                  </a:lnTo>
                  <a:lnTo>
                    <a:pt x="136893" y="55930"/>
                  </a:lnTo>
                  <a:lnTo>
                    <a:pt x="137617" y="53505"/>
                  </a:lnTo>
                  <a:lnTo>
                    <a:pt x="137033" y="51219"/>
                  </a:lnTo>
                  <a:lnTo>
                    <a:pt x="136093" y="49580"/>
                  </a:lnTo>
                  <a:lnTo>
                    <a:pt x="134023" y="48615"/>
                  </a:lnTo>
                  <a:lnTo>
                    <a:pt x="132740" y="46901"/>
                  </a:lnTo>
                  <a:lnTo>
                    <a:pt x="134505" y="41948"/>
                  </a:lnTo>
                  <a:lnTo>
                    <a:pt x="138112" y="36499"/>
                  </a:lnTo>
                  <a:close/>
                </a:path>
                <a:path w="589914" h="135255">
                  <a:moveTo>
                    <a:pt x="153695" y="97586"/>
                  </a:moveTo>
                  <a:lnTo>
                    <a:pt x="144868" y="94005"/>
                  </a:lnTo>
                  <a:lnTo>
                    <a:pt x="136956" y="91198"/>
                  </a:lnTo>
                  <a:lnTo>
                    <a:pt x="120548" y="87096"/>
                  </a:lnTo>
                  <a:lnTo>
                    <a:pt x="116636" y="86423"/>
                  </a:lnTo>
                  <a:lnTo>
                    <a:pt x="116916" y="87960"/>
                  </a:lnTo>
                  <a:lnTo>
                    <a:pt x="116573" y="88747"/>
                  </a:lnTo>
                  <a:lnTo>
                    <a:pt x="114147" y="90551"/>
                  </a:lnTo>
                  <a:lnTo>
                    <a:pt x="99225" y="96177"/>
                  </a:lnTo>
                  <a:lnTo>
                    <a:pt x="75844" y="104178"/>
                  </a:lnTo>
                  <a:lnTo>
                    <a:pt x="76263" y="104902"/>
                  </a:lnTo>
                  <a:lnTo>
                    <a:pt x="77635" y="105994"/>
                  </a:lnTo>
                  <a:lnTo>
                    <a:pt x="87591" y="110172"/>
                  </a:lnTo>
                  <a:lnTo>
                    <a:pt x="89814" y="111328"/>
                  </a:lnTo>
                  <a:lnTo>
                    <a:pt x="127698" y="105752"/>
                  </a:lnTo>
                  <a:lnTo>
                    <a:pt x="151625" y="98742"/>
                  </a:lnTo>
                  <a:lnTo>
                    <a:pt x="153695" y="97586"/>
                  </a:lnTo>
                  <a:close/>
                </a:path>
                <a:path w="589914" h="135255">
                  <a:moveTo>
                    <a:pt x="177126" y="14389"/>
                  </a:moveTo>
                  <a:lnTo>
                    <a:pt x="165125" y="17741"/>
                  </a:lnTo>
                  <a:lnTo>
                    <a:pt x="153631" y="21348"/>
                  </a:lnTo>
                  <a:lnTo>
                    <a:pt x="142621" y="25222"/>
                  </a:lnTo>
                  <a:lnTo>
                    <a:pt x="132092" y="29298"/>
                  </a:lnTo>
                  <a:lnTo>
                    <a:pt x="132219" y="30480"/>
                  </a:lnTo>
                  <a:lnTo>
                    <a:pt x="132753" y="31457"/>
                  </a:lnTo>
                  <a:lnTo>
                    <a:pt x="132867" y="32410"/>
                  </a:lnTo>
                  <a:lnTo>
                    <a:pt x="134188" y="33426"/>
                  </a:lnTo>
                  <a:lnTo>
                    <a:pt x="134874" y="34353"/>
                  </a:lnTo>
                  <a:lnTo>
                    <a:pt x="138366" y="36233"/>
                  </a:lnTo>
                  <a:lnTo>
                    <a:pt x="141884" y="31623"/>
                  </a:lnTo>
                  <a:lnTo>
                    <a:pt x="145288" y="28930"/>
                  </a:lnTo>
                  <a:lnTo>
                    <a:pt x="145300" y="28638"/>
                  </a:lnTo>
                  <a:lnTo>
                    <a:pt x="153962" y="25679"/>
                  </a:lnTo>
                  <a:lnTo>
                    <a:pt x="167474" y="19545"/>
                  </a:lnTo>
                  <a:lnTo>
                    <a:pt x="177126" y="14389"/>
                  </a:lnTo>
                  <a:close/>
                </a:path>
                <a:path w="589914" h="135255">
                  <a:moveTo>
                    <a:pt x="195008" y="80048"/>
                  </a:moveTo>
                  <a:lnTo>
                    <a:pt x="188671" y="76555"/>
                  </a:lnTo>
                  <a:lnTo>
                    <a:pt x="178371" y="71729"/>
                  </a:lnTo>
                  <a:lnTo>
                    <a:pt x="177126" y="69596"/>
                  </a:lnTo>
                  <a:lnTo>
                    <a:pt x="176428" y="67665"/>
                  </a:lnTo>
                  <a:lnTo>
                    <a:pt x="177050" y="65811"/>
                  </a:lnTo>
                  <a:lnTo>
                    <a:pt x="178142" y="64452"/>
                  </a:lnTo>
                  <a:lnTo>
                    <a:pt x="180746" y="63436"/>
                  </a:lnTo>
                  <a:lnTo>
                    <a:pt x="180657" y="60667"/>
                  </a:lnTo>
                  <a:lnTo>
                    <a:pt x="155321" y="43738"/>
                  </a:lnTo>
                  <a:lnTo>
                    <a:pt x="143700" y="39039"/>
                  </a:lnTo>
                  <a:lnTo>
                    <a:pt x="139661" y="37172"/>
                  </a:lnTo>
                  <a:lnTo>
                    <a:pt x="136753" y="41948"/>
                  </a:lnTo>
                  <a:lnTo>
                    <a:pt x="135394" y="46723"/>
                  </a:lnTo>
                  <a:lnTo>
                    <a:pt x="136398" y="48082"/>
                  </a:lnTo>
                  <a:lnTo>
                    <a:pt x="138722" y="49149"/>
                  </a:lnTo>
                  <a:lnTo>
                    <a:pt x="139877" y="50927"/>
                  </a:lnTo>
                  <a:lnTo>
                    <a:pt x="140601" y="53301"/>
                  </a:lnTo>
                  <a:lnTo>
                    <a:pt x="140004" y="55765"/>
                  </a:lnTo>
                  <a:lnTo>
                    <a:pt x="138861" y="58407"/>
                  </a:lnTo>
                  <a:lnTo>
                    <a:pt x="128752" y="64325"/>
                  </a:lnTo>
                  <a:lnTo>
                    <a:pt x="121272" y="69481"/>
                  </a:lnTo>
                  <a:lnTo>
                    <a:pt x="118808" y="71615"/>
                  </a:lnTo>
                  <a:lnTo>
                    <a:pt x="117856" y="73215"/>
                  </a:lnTo>
                  <a:lnTo>
                    <a:pt x="116611" y="81559"/>
                  </a:lnTo>
                  <a:lnTo>
                    <a:pt x="116497" y="84340"/>
                  </a:lnTo>
                  <a:lnTo>
                    <a:pt x="116636" y="86169"/>
                  </a:lnTo>
                  <a:lnTo>
                    <a:pt x="124866" y="87757"/>
                  </a:lnTo>
                  <a:lnTo>
                    <a:pt x="135432" y="90601"/>
                  </a:lnTo>
                  <a:lnTo>
                    <a:pt x="147853" y="94640"/>
                  </a:lnTo>
                  <a:lnTo>
                    <a:pt x="154432" y="97129"/>
                  </a:lnTo>
                  <a:lnTo>
                    <a:pt x="158292" y="94437"/>
                  </a:lnTo>
                  <a:lnTo>
                    <a:pt x="165087" y="91020"/>
                  </a:lnTo>
                  <a:lnTo>
                    <a:pt x="176542" y="86055"/>
                  </a:lnTo>
                  <a:lnTo>
                    <a:pt x="182892" y="83705"/>
                  </a:lnTo>
                  <a:lnTo>
                    <a:pt x="195008" y="80048"/>
                  </a:lnTo>
                  <a:close/>
                </a:path>
                <a:path w="589914" h="135255">
                  <a:moveTo>
                    <a:pt x="242862" y="108940"/>
                  </a:moveTo>
                  <a:lnTo>
                    <a:pt x="219265" y="102158"/>
                  </a:lnTo>
                  <a:lnTo>
                    <a:pt x="204203" y="97421"/>
                  </a:lnTo>
                  <a:lnTo>
                    <a:pt x="201714" y="95973"/>
                  </a:lnTo>
                  <a:lnTo>
                    <a:pt x="201333" y="95326"/>
                  </a:lnTo>
                  <a:lnTo>
                    <a:pt x="201625" y="92519"/>
                  </a:lnTo>
                  <a:lnTo>
                    <a:pt x="201396" y="90347"/>
                  </a:lnTo>
                  <a:lnTo>
                    <a:pt x="199859" y="83756"/>
                  </a:lnTo>
                  <a:lnTo>
                    <a:pt x="198831" y="82473"/>
                  </a:lnTo>
                  <a:lnTo>
                    <a:pt x="195414" y="80276"/>
                  </a:lnTo>
                  <a:lnTo>
                    <a:pt x="190500" y="81622"/>
                  </a:lnTo>
                  <a:lnTo>
                    <a:pt x="183908" y="83832"/>
                  </a:lnTo>
                  <a:lnTo>
                    <a:pt x="172059" y="88620"/>
                  </a:lnTo>
                  <a:lnTo>
                    <a:pt x="160299" y="94475"/>
                  </a:lnTo>
                  <a:lnTo>
                    <a:pt x="155765" y="97675"/>
                  </a:lnTo>
                  <a:lnTo>
                    <a:pt x="160934" y="99860"/>
                  </a:lnTo>
                  <a:lnTo>
                    <a:pt x="165074" y="102298"/>
                  </a:lnTo>
                  <a:lnTo>
                    <a:pt x="168592" y="103606"/>
                  </a:lnTo>
                  <a:lnTo>
                    <a:pt x="176936" y="106057"/>
                  </a:lnTo>
                  <a:lnTo>
                    <a:pt x="191274" y="109042"/>
                  </a:lnTo>
                  <a:lnTo>
                    <a:pt x="228193" y="114884"/>
                  </a:lnTo>
                  <a:lnTo>
                    <a:pt x="229235" y="114249"/>
                  </a:lnTo>
                  <a:lnTo>
                    <a:pt x="231406" y="113360"/>
                  </a:lnTo>
                  <a:lnTo>
                    <a:pt x="241134" y="110312"/>
                  </a:lnTo>
                  <a:lnTo>
                    <a:pt x="242493" y="109486"/>
                  </a:lnTo>
                  <a:lnTo>
                    <a:pt x="242862" y="108940"/>
                  </a:lnTo>
                  <a:close/>
                </a:path>
                <a:path w="589914" h="135255">
                  <a:moveTo>
                    <a:pt x="302869" y="152"/>
                  </a:moveTo>
                  <a:lnTo>
                    <a:pt x="300164" y="114"/>
                  </a:lnTo>
                  <a:lnTo>
                    <a:pt x="297599" y="0"/>
                  </a:lnTo>
                  <a:lnTo>
                    <a:pt x="294881" y="0"/>
                  </a:lnTo>
                  <a:lnTo>
                    <a:pt x="232232" y="3810"/>
                  </a:lnTo>
                  <a:lnTo>
                    <a:pt x="178295" y="14058"/>
                  </a:lnTo>
                  <a:lnTo>
                    <a:pt x="177622" y="14554"/>
                  </a:lnTo>
                  <a:lnTo>
                    <a:pt x="173240" y="17106"/>
                  </a:lnTo>
                  <a:lnTo>
                    <a:pt x="168414" y="19608"/>
                  </a:lnTo>
                  <a:lnTo>
                    <a:pt x="163245" y="22085"/>
                  </a:lnTo>
                  <a:lnTo>
                    <a:pt x="160667" y="23355"/>
                  </a:lnTo>
                  <a:lnTo>
                    <a:pt x="157988" y="24587"/>
                  </a:lnTo>
                  <a:lnTo>
                    <a:pt x="155105" y="25793"/>
                  </a:lnTo>
                  <a:lnTo>
                    <a:pt x="153593" y="26403"/>
                  </a:lnTo>
                  <a:lnTo>
                    <a:pt x="152234" y="27012"/>
                  </a:lnTo>
                  <a:lnTo>
                    <a:pt x="150393" y="27647"/>
                  </a:lnTo>
                  <a:lnTo>
                    <a:pt x="147561" y="28486"/>
                  </a:lnTo>
                  <a:lnTo>
                    <a:pt x="146240" y="29273"/>
                  </a:lnTo>
                  <a:lnTo>
                    <a:pt x="143357" y="31788"/>
                  </a:lnTo>
                  <a:lnTo>
                    <a:pt x="139865" y="36817"/>
                  </a:lnTo>
                  <a:lnTo>
                    <a:pt x="144068" y="38849"/>
                  </a:lnTo>
                  <a:lnTo>
                    <a:pt x="170764" y="48221"/>
                  </a:lnTo>
                  <a:lnTo>
                    <a:pt x="170891" y="48463"/>
                  </a:lnTo>
                  <a:lnTo>
                    <a:pt x="171450" y="48742"/>
                  </a:lnTo>
                  <a:lnTo>
                    <a:pt x="174612" y="50825"/>
                  </a:lnTo>
                  <a:lnTo>
                    <a:pt x="176644" y="52971"/>
                  </a:lnTo>
                  <a:lnTo>
                    <a:pt x="178536" y="54876"/>
                  </a:lnTo>
                  <a:lnTo>
                    <a:pt x="180428" y="56908"/>
                  </a:lnTo>
                  <a:lnTo>
                    <a:pt x="182054" y="58902"/>
                  </a:lnTo>
                  <a:lnTo>
                    <a:pt x="183070" y="60858"/>
                  </a:lnTo>
                  <a:lnTo>
                    <a:pt x="183337" y="63754"/>
                  </a:lnTo>
                  <a:lnTo>
                    <a:pt x="182803" y="64135"/>
                  </a:lnTo>
                  <a:lnTo>
                    <a:pt x="182410" y="64274"/>
                  </a:lnTo>
                  <a:lnTo>
                    <a:pt x="181940" y="64376"/>
                  </a:lnTo>
                  <a:lnTo>
                    <a:pt x="180797" y="64858"/>
                  </a:lnTo>
                  <a:lnTo>
                    <a:pt x="179895" y="66116"/>
                  </a:lnTo>
                  <a:lnTo>
                    <a:pt x="179412" y="67906"/>
                  </a:lnTo>
                  <a:lnTo>
                    <a:pt x="180225" y="69824"/>
                  </a:lnTo>
                  <a:lnTo>
                    <a:pt x="181356" y="71755"/>
                  </a:lnTo>
                  <a:lnTo>
                    <a:pt x="186791" y="74155"/>
                  </a:lnTo>
                  <a:lnTo>
                    <a:pt x="191973" y="76606"/>
                  </a:lnTo>
                  <a:lnTo>
                    <a:pt x="197370" y="79438"/>
                  </a:lnTo>
                  <a:lnTo>
                    <a:pt x="199771" y="78854"/>
                  </a:lnTo>
                  <a:lnTo>
                    <a:pt x="202311" y="78320"/>
                  </a:lnTo>
                  <a:lnTo>
                    <a:pt x="204952" y="77876"/>
                  </a:lnTo>
                  <a:lnTo>
                    <a:pt x="210477" y="77089"/>
                  </a:lnTo>
                  <a:lnTo>
                    <a:pt x="215315" y="76161"/>
                  </a:lnTo>
                  <a:lnTo>
                    <a:pt x="218757" y="74968"/>
                  </a:lnTo>
                  <a:lnTo>
                    <a:pt x="222237" y="73850"/>
                  </a:lnTo>
                  <a:lnTo>
                    <a:pt x="224561" y="72644"/>
                  </a:lnTo>
                  <a:lnTo>
                    <a:pt x="228003" y="70548"/>
                  </a:lnTo>
                  <a:lnTo>
                    <a:pt x="229082" y="69634"/>
                  </a:lnTo>
                  <a:lnTo>
                    <a:pt x="231406" y="67386"/>
                  </a:lnTo>
                  <a:lnTo>
                    <a:pt x="231724" y="66535"/>
                  </a:lnTo>
                  <a:lnTo>
                    <a:pt x="231482" y="67386"/>
                  </a:lnTo>
                  <a:lnTo>
                    <a:pt x="212940" y="76733"/>
                  </a:lnTo>
                  <a:lnTo>
                    <a:pt x="210629" y="77292"/>
                  </a:lnTo>
                  <a:lnTo>
                    <a:pt x="207784" y="77609"/>
                  </a:lnTo>
                  <a:lnTo>
                    <a:pt x="202615" y="78511"/>
                  </a:lnTo>
                  <a:lnTo>
                    <a:pt x="200113" y="79070"/>
                  </a:lnTo>
                  <a:lnTo>
                    <a:pt x="197713" y="79641"/>
                  </a:lnTo>
                  <a:lnTo>
                    <a:pt x="199885" y="80860"/>
                  </a:lnTo>
                  <a:lnTo>
                    <a:pt x="202577" y="82613"/>
                  </a:lnTo>
                  <a:lnTo>
                    <a:pt x="246532" y="73596"/>
                  </a:lnTo>
                  <a:lnTo>
                    <a:pt x="265823" y="73329"/>
                  </a:lnTo>
                  <a:lnTo>
                    <a:pt x="274726" y="72859"/>
                  </a:lnTo>
                  <a:lnTo>
                    <a:pt x="277622" y="72669"/>
                  </a:lnTo>
                  <a:lnTo>
                    <a:pt x="280454" y="72415"/>
                  </a:lnTo>
                  <a:lnTo>
                    <a:pt x="278130" y="70307"/>
                  </a:lnTo>
                  <a:lnTo>
                    <a:pt x="274955" y="67119"/>
                  </a:lnTo>
                  <a:lnTo>
                    <a:pt x="274485" y="66535"/>
                  </a:lnTo>
                  <a:lnTo>
                    <a:pt x="272402" y="63906"/>
                  </a:lnTo>
                  <a:lnTo>
                    <a:pt x="270357" y="57873"/>
                  </a:lnTo>
                  <a:lnTo>
                    <a:pt x="271195" y="55067"/>
                  </a:lnTo>
                  <a:lnTo>
                    <a:pt x="274840" y="53467"/>
                  </a:lnTo>
                  <a:lnTo>
                    <a:pt x="276021" y="52971"/>
                  </a:lnTo>
                  <a:lnTo>
                    <a:pt x="278345" y="52197"/>
                  </a:lnTo>
                  <a:lnTo>
                    <a:pt x="278536" y="52133"/>
                  </a:lnTo>
                  <a:lnTo>
                    <a:pt x="265849" y="52197"/>
                  </a:lnTo>
                  <a:lnTo>
                    <a:pt x="254825" y="51866"/>
                  </a:lnTo>
                  <a:lnTo>
                    <a:pt x="230428" y="44716"/>
                  </a:lnTo>
                  <a:lnTo>
                    <a:pt x="226644" y="41668"/>
                  </a:lnTo>
                  <a:lnTo>
                    <a:pt x="223837" y="38620"/>
                  </a:lnTo>
                  <a:lnTo>
                    <a:pt x="220967" y="35598"/>
                  </a:lnTo>
                  <a:lnTo>
                    <a:pt x="218313" y="32740"/>
                  </a:lnTo>
                  <a:lnTo>
                    <a:pt x="215785" y="30060"/>
                  </a:lnTo>
                  <a:lnTo>
                    <a:pt x="206121" y="19405"/>
                  </a:lnTo>
                  <a:lnTo>
                    <a:pt x="200152" y="12382"/>
                  </a:lnTo>
                  <a:lnTo>
                    <a:pt x="206959" y="19608"/>
                  </a:lnTo>
                  <a:lnTo>
                    <a:pt x="217462" y="30099"/>
                  </a:lnTo>
                  <a:lnTo>
                    <a:pt x="225806" y="38201"/>
                  </a:lnTo>
                  <a:lnTo>
                    <a:pt x="228790" y="41186"/>
                  </a:lnTo>
                  <a:lnTo>
                    <a:pt x="232841" y="44170"/>
                  </a:lnTo>
                  <a:lnTo>
                    <a:pt x="236537" y="47332"/>
                  </a:lnTo>
                  <a:lnTo>
                    <a:pt x="238315" y="48691"/>
                  </a:lnTo>
                  <a:lnTo>
                    <a:pt x="242404" y="49377"/>
                  </a:lnTo>
                  <a:lnTo>
                    <a:pt x="246621" y="49784"/>
                  </a:lnTo>
                  <a:lnTo>
                    <a:pt x="250825" y="50241"/>
                  </a:lnTo>
                  <a:lnTo>
                    <a:pt x="255384" y="50419"/>
                  </a:lnTo>
                  <a:lnTo>
                    <a:pt x="267881" y="50609"/>
                  </a:lnTo>
                  <a:lnTo>
                    <a:pt x="284086" y="50279"/>
                  </a:lnTo>
                  <a:lnTo>
                    <a:pt x="286321" y="49568"/>
                  </a:lnTo>
                  <a:lnTo>
                    <a:pt x="289953" y="48221"/>
                  </a:lnTo>
                  <a:lnTo>
                    <a:pt x="293763" y="46926"/>
                  </a:lnTo>
                  <a:lnTo>
                    <a:pt x="295757" y="44716"/>
                  </a:lnTo>
                  <a:lnTo>
                    <a:pt x="297370" y="42887"/>
                  </a:lnTo>
                  <a:lnTo>
                    <a:pt x="297738" y="40335"/>
                  </a:lnTo>
                  <a:lnTo>
                    <a:pt x="295402" y="36029"/>
                  </a:lnTo>
                  <a:lnTo>
                    <a:pt x="294690" y="34442"/>
                  </a:lnTo>
                  <a:lnTo>
                    <a:pt x="294157" y="32740"/>
                  </a:lnTo>
                  <a:lnTo>
                    <a:pt x="293751" y="31572"/>
                  </a:lnTo>
                  <a:lnTo>
                    <a:pt x="292950" y="30099"/>
                  </a:lnTo>
                  <a:lnTo>
                    <a:pt x="293052" y="29273"/>
                  </a:lnTo>
                  <a:lnTo>
                    <a:pt x="293065" y="23253"/>
                  </a:lnTo>
                  <a:lnTo>
                    <a:pt x="293801" y="20751"/>
                  </a:lnTo>
                  <a:lnTo>
                    <a:pt x="294170" y="18122"/>
                  </a:lnTo>
                  <a:lnTo>
                    <a:pt x="295262" y="15760"/>
                  </a:lnTo>
                  <a:lnTo>
                    <a:pt x="296100" y="13271"/>
                  </a:lnTo>
                  <a:lnTo>
                    <a:pt x="296456" y="12382"/>
                  </a:lnTo>
                  <a:lnTo>
                    <a:pt x="297942" y="8788"/>
                  </a:lnTo>
                  <a:lnTo>
                    <a:pt x="300164" y="4394"/>
                  </a:lnTo>
                  <a:lnTo>
                    <a:pt x="302869" y="152"/>
                  </a:lnTo>
                  <a:close/>
                </a:path>
                <a:path w="589914" h="135255">
                  <a:moveTo>
                    <a:pt x="304368" y="66789"/>
                  </a:moveTo>
                  <a:lnTo>
                    <a:pt x="301599" y="63652"/>
                  </a:lnTo>
                  <a:lnTo>
                    <a:pt x="293598" y="56870"/>
                  </a:lnTo>
                  <a:lnTo>
                    <a:pt x="294055" y="54140"/>
                  </a:lnTo>
                  <a:lnTo>
                    <a:pt x="295186" y="53111"/>
                  </a:lnTo>
                  <a:lnTo>
                    <a:pt x="297167" y="52222"/>
                  </a:lnTo>
                  <a:lnTo>
                    <a:pt x="285864" y="52082"/>
                  </a:lnTo>
                  <a:lnTo>
                    <a:pt x="280352" y="53924"/>
                  </a:lnTo>
                  <a:lnTo>
                    <a:pt x="274942" y="56388"/>
                  </a:lnTo>
                  <a:lnTo>
                    <a:pt x="274256" y="58813"/>
                  </a:lnTo>
                  <a:lnTo>
                    <a:pt x="276288" y="64363"/>
                  </a:lnTo>
                  <a:lnTo>
                    <a:pt x="278714" y="67373"/>
                  </a:lnTo>
                  <a:lnTo>
                    <a:pt x="283667" y="72085"/>
                  </a:lnTo>
                  <a:lnTo>
                    <a:pt x="292633" y="71069"/>
                  </a:lnTo>
                  <a:lnTo>
                    <a:pt x="296989" y="70256"/>
                  </a:lnTo>
                  <a:lnTo>
                    <a:pt x="302945" y="68148"/>
                  </a:lnTo>
                  <a:lnTo>
                    <a:pt x="304368" y="66789"/>
                  </a:lnTo>
                  <a:close/>
                </a:path>
                <a:path w="589914" h="135255">
                  <a:moveTo>
                    <a:pt x="307047" y="135051"/>
                  </a:moveTo>
                  <a:lnTo>
                    <a:pt x="302056" y="133172"/>
                  </a:lnTo>
                  <a:lnTo>
                    <a:pt x="300278" y="132499"/>
                  </a:lnTo>
                  <a:lnTo>
                    <a:pt x="294132" y="130517"/>
                  </a:lnTo>
                  <a:lnTo>
                    <a:pt x="292773" y="130136"/>
                  </a:lnTo>
                  <a:lnTo>
                    <a:pt x="291414" y="129832"/>
                  </a:lnTo>
                  <a:lnTo>
                    <a:pt x="290715" y="129590"/>
                  </a:lnTo>
                  <a:lnTo>
                    <a:pt x="289877" y="129298"/>
                  </a:lnTo>
                  <a:lnTo>
                    <a:pt x="288594" y="129514"/>
                  </a:lnTo>
                  <a:lnTo>
                    <a:pt x="285661" y="129590"/>
                  </a:lnTo>
                  <a:lnTo>
                    <a:pt x="284137" y="129425"/>
                  </a:lnTo>
                  <a:lnTo>
                    <a:pt x="282079" y="129298"/>
                  </a:lnTo>
                  <a:lnTo>
                    <a:pt x="278320" y="128968"/>
                  </a:lnTo>
                  <a:lnTo>
                    <a:pt x="263918" y="125285"/>
                  </a:lnTo>
                  <a:lnTo>
                    <a:pt x="262623" y="123329"/>
                  </a:lnTo>
                  <a:lnTo>
                    <a:pt x="260248" y="120878"/>
                  </a:lnTo>
                  <a:lnTo>
                    <a:pt x="253631" y="116332"/>
                  </a:lnTo>
                  <a:lnTo>
                    <a:pt x="241490" y="113030"/>
                  </a:lnTo>
                  <a:lnTo>
                    <a:pt x="236956" y="114490"/>
                  </a:lnTo>
                  <a:lnTo>
                    <a:pt x="235191" y="115239"/>
                  </a:lnTo>
                  <a:lnTo>
                    <a:pt x="234264" y="115671"/>
                  </a:lnTo>
                  <a:lnTo>
                    <a:pt x="234289" y="115862"/>
                  </a:lnTo>
                  <a:lnTo>
                    <a:pt x="236626" y="116954"/>
                  </a:lnTo>
                  <a:lnTo>
                    <a:pt x="237655" y="117487"/>
                  </a:lnTo>
                  <a:lnTo>
                    <a:pt x="239141" y="118071"/>
                  </a:lnTo>
                  <a:lnTo>
                    <a:pt x="244792" y="120497"/>
                  </a:lnTo>
                  <a:lnTo>
                    <a:pt x="256794" y="125412"/>
                  </a:lnTo>
                  <a:lnTo>
                    <a:pt x="258216" y="127000"/>
                  </a:lnTo>
                  <a:lnTo>
                    <a:pt x="258191" y="127482"/>
                  </a:lnTo>
                  <a:lnTo>
                    <a:pt x="251841" y="130556"/>
                  </a:lnTo>
                  <a:lnTo>
                    <a:pt x="247027" y="131711"/>
                  </a:lnTo>
                  <a:lnTo>
                    <a:pt x="241096" y="132549"/>
                  </a:lnTo>
                  <a:lnTo>
                    <a:pt x="234315" y="133172"/>
                  </a:lnTo>
                  <a:lnTo>
                    <a:pt x="229044" y="131559"/>
                  </a:lnTo>
                  <a:lnTo>
                    <a:pt x="235280" y="131000"/>
                  </a:lnTo>
                  <a:lnTo>
                    <a:pt x="241096" y="130213"/>
                  </a:lnTo>
                  <a:lnTo>
                    <a:pt x="245440" y="129222"/>
                  </a:lnTo>
                  <a:lnTo>
                    <a:pt x="247650" y="128752"/>
                  </a:lnTo>
                  <a:lnTo>
                    <a:pt x="249440" y="128155"/>
                  </a:lnTo>
                  <a:lnTo>
                    <a:pt x="250405" y="127482"/>
                  </a:lnTo>
                  <a:lnTo>
                    <a:pt x="250952" y="127000"/>
                  </a:lnTo>
                  <a:lnTo>
                    <a:pt x="251104" y="126580"/>
                  </a:lnTo>
                  <a:lnTo>
                    <a:pt x="251028" y="126339"/>
                  </a:lnTo>
                  <a:lnTo>
                    <a:pt x="250317" y="125361"/>
                  </a:lnTo>
                  <a:lnTo>
                    <a:pt x="244563" y="122999"/>
                  </a:lnTo>
                  <a:lnTo>
                    <a:pt x="238912" y="120586"/>
                  </a:lnTo>
                  <a:lnTo>
                    <a:pt x="233400" y="118173"/>
                  </a:lnTo>
                  <a:lnTo>
                    <a:pt x="231978" y="117602"/>
                  </a:lnTo>
                  <a:lnTo>
                    <a:pt x="230682" y="116916"/>
                  </a:lnTo>
                  <a:lnTo>
                    <a:pt x="228104" y="115671"/>
                  </a:lnTo>
                  <a:lnTo>
                    <a:pt x="204317" y="111836"/>
                  </a:lnTo>
                  <a:lnTo>
                    <a:pt x="195148" y="110261"/>
                  </a:lnTo>
                  <a:lnTo>
                    <a:pt x="160655" y="100901"/>
                  </a:lnTo>
                  <a:lnTo>
                    <a:pt x="159118" y="99987"/>
                  </a:lnTo>
                  <a:lnTo>
                    <a:pt x="157111" y="99060"/>
                  </a:lnTo>
                  <a:lnTo>
                    <a:pt x="154978" y="98145"/>
                  </a:lnTo>
                  <a:lnTo>
                    <a:pt x="153009" y="99187"/>
                  </a:lnTo>
                  <a:lnTo>
                    <a:pt x="150660" y="100215"/>
                  </a:lnTo>
                  <a:lnTo>
                    <a:pt x="123850" y="107162"/>
                  </a:lnTo>
                  <a:lnTo>
                    <a:pt x="119316" y="108064"/>
                  </a:lnTo>
                  <a:lnTo>
                    <a:pt x="90982" y="113169"/>
                  </a:lnTo>
                  <a:lnTo>
                    <a:pt x="89789" y="113919"/>
                  </a:lnTo>
                  <a:lnTo>
                    <a:pt x="88468" y="114681"/>
                  </a:lnTo>
                  <a:lnTo>
                    <a:pt x="87198" y="115519"/>
                  </a:lnTo>
                  <a:lnTo>
                    <a:pt x="84480" y="116954"/>
                  </a:lnTo>
                  <a:lnTo>
                    <a:pt x="80378" y="119176"/>
                  </a:lnTo>
                  <a:lnTo>
                    <a:pt x="74828" y="122085"/>
                  </a:lnTo>
                  <a:lnTo>
                    <a:pt x="69164" y="124955"/>
                  </a:lnTo>
                  <a:lnTo>
                    <a:pt x="68541" y="126022"/>
                  </a:lnTo>
                  <a:lnTo>
                    <a:pt x="74256" y="130022"/>
                  </a:lnTo>
                  <a:lnTo>
                    <a:pt x="78663" y="131432"/>
                  </a:lnTo>
                  <a:lnTo>
                    <a:pt x="84543" y="132562"/>
                  </a:lnTo>
                  <a:lnTo>
                    <a:pt x="90830" y="133438"/>
                  </a:lnTo>
                  <a:lnTo>
                    <a:pt x="86398" y="135051"/>
                  </a:lnTo>
                  <a:lnTo>
                    <a:pt x="307047" y="135051"/>
                  </a:lnTo>
                  <a:close/>
                </a:path>
                <a:path w="589914" h="135255">
                  <a:moveTo>
                    <a:pt x="330822" y="28460"/>
                  </a:moveTo>
                  <a:lnTo>
                    <a:pt x="317690" y="419"/>
                  </a:lnTo>
                  <a:lnTo>
                    <a:pt x="304825" y="177"/>
                  </a:lnTo>
                  <a:lnTo>
                    <a:pt x="302158" y="4610"/>
                  </a:lnTo>
                  <a:lnTo>
                    <a:pt x="300037" y="9207"/>
                  </a:lnTo>
                  <a:lnTo>
                    <a:pt x="296519" y="18796"/>
                  </a:lnTo>
                  <a:lnTo>
                    <a:pt x="296240" y="21386"/>
                  </a:lnTo>
                  <a:lnTo>
                    <a:pt x="295605" y="23926"/>
                  </a:lnTo>
                  <a:lnTo>
                    <a:pt x="295567" y="26555"/>
                  </a:lnTo>
                  <a:lnTo>
                    <a:pt x="295808" y="29222"/>
                  </a:lnTo>
                  <a:lnTo>
                    <a:pt x="295605" y="30480"/>
                  </a:lnTo>
                  <a:lnTo>
                    <a:pt x="298996" y="37871"/>
                  </a:lnTo>
                  <a:lnTo>
                    <a:pt x="300786" y="40919"/>
                  </a:lnTo>
                  <a:lnTo>
                    <a:pt x="300482" y="43776"/>
                  </a:lnTo>
                  <a:lnTo>
                    <a:pt x="297065" y="47815"/>
                  </a:lnTo>
                  <a:lnTo>
                    <a:pt x="291299" y="50152"/>
                  </a:lnTo>
                  <a:lnTo>
                    <a:pt x="297395" y="50266"/>
                  </a:lnTo>
                  <a:lnTo>
                    <a:pt x="298411" y="50088"/>
                  </a:lnTo>
                  <a:lnTo>
                    <a:pt x="301218" y="50914"/>
                  </a:lnTo>
                  <a:lnTo>
                    <a:pt x="308571" y="48615"/>
                  </a:lnTo>
                  <a:lnTo>
                    <a:pt x="325539" y="31140"/>
                  </a:lnTo>
                  <a:lnTo>
                    <a:pt x="330822" y="28460"/>
                  </a:lnTo>
                  <a:close/>
                </a:path>
                <a:path w="589914" h="135255">
                  <a:moveTo>
                    <a:pt x="331406" y="125387"/>
                  </a:moveTo>
                  <a:lnTo>
                    <a:pt x="316026" y="105600"/>
                  </a:lnTo>
                  <a:lnTo>
                    <a:pt x="313918" y="105067"/>
                  </a:lnTo>
                  <a:lnTo>
                    <a:pt x="308965" y="103886"/>
                  </a:lnTo>
                  <a:lnTo>
                    <a:pt x="305041" y="102679"/>
                  </a:lnTo>
                  <a:lnTo>
                    <a:pt x="302412" y="102006"/>
                  </a:lnTo>
                  <a:lnTo>
                    <a:pt x="298272" y="100876"/>
                  </a:lnTo>
                  <a:lnTo>
                    <a:pt x="302729" y="102031"/>
                  </a:lnTo>
                  <a:lnTo>
                    <a:pt x="305485" y="102704"/>
                  </a:lnTo>
                  <a:lnTo>
                    <a:pt x="309232" y="103784"/>
                  </a:lnTo>
                  <a:lnTo>
                    <a:pt x="316242" y="105359"/>
                  </a:lnTo>
                  <a:lnTo>
                    <a:pt x="320471" y="106362"/>
                  </a:lnTo>
                  <a:lnTo>
                    <a:pt x="303161" y="88709"/>
                  </a:lnTo>
                  <a:lnTo>
                    <a:pt x="295910" y="84353"/>
                  </a:lnTo>
                  <a:lnTo>
                    <a:pt x="293712" y="83019"/>
                  </a:lnTo>
                  <a:lnTo>
                    <a:pt x="286550" y="77685"/>
                  </a:lnTo>
                  <a:lnTo>
                    <a:pt x="284099" y="75679"/>
                  </a:lnTo>
                  <a:lnTo>
                    <a:pt x="281698" y="73545"/>
                  </a:lnTo>
                  <a:lnTo>
                    <a:pt x="279260" y="73761"/>
                  </a:lnTo>
                  <a:lnTo>
                    <a:pt x="276733" y="73952"/>
                  </a:lnTo>
                  <a:lnTo>
                    <a:pt x="268376" y="74447"/>
                  </a:lnTo>
                  <a:lnTo>
                    <a:pt x="261442" y="74549"/>
                  </a:lnTo>
                  <a:lnTo>
                    <a:pt x="255422" y="74574"/>
                  </a:lnTo>
                  <a:lnTo>
                    <a:pt x="249847" y="74739"/>
                  </a:lnTo>
                  <a:lnTo>
                    <a:pt x="212090" y="82296"/>
                  </a:lnTo>
                  <a:lnTo>
                    <a:pt x="205244" y="84353"/>
                  </a:lnTo>
                  <a:lnTo>
                    <a:pt x="203885" y="84048"/>
                  </a:lnTo>
                  <a:lnTo>
                    <a:pt x="203987" y="84353"/>
                  </a:lnTo>
                  <a:lnTo>
                    <a:pt x="205295" y="88709"/>
                  </a:lnTo>
                  <a:lnTo>
                    <a:pt x="205930" y="90716"/>
                  </a:lnTo>
                  <a:lnTo>
                    <a:pt x="206324" y="93002"/>
                  </a:lnTo>
                  <a:lnTo>
                    <a:pt x="206298" y="94894"/>
                  </a:lnTo>
                  <a:lnTo>
                    <a:pt x="206197" y="95910"/>
                  </a:lnTo>
                  <a:lnTo>
                    <a:pt x="206387" y="96126"/>
                  </a:lnTo>
                  <a:lnTo>
                    <a:pt x="208140" y="97104"/>
                  </a:lnTo>
                  <a:lnTo>
                    <a:pt x="215633" y="99479"/>
                  </a:lnTo>
                  <a:lnTo>
                    <a:pt x="220954" y="101079"/>
                  </a:lnTo>
                  <a:lnTo>
                    <a:pt x="223697" y="101854"/>
                  </a:lnTo>
                  <a:lnTo>
                    <a:pt x="233006" y="99923"/>
                  </a:lnTo>
                  <a:lnTo>
                    <a:pt x="239344" y="98793"/>
                  </a:lnTo>
                  <a:lnTo>
                    <a:pt x="242214" y="98348"/>
                  </a:lnTo>
                  <a:lnTo>
                    <a:pt x="244551" y="98044"/>
                  </a:lnTo>
                  <a:lnTo>
                    <a:pt x="245999" y="97917"/>
                  </a:lnTo>
                  <a:lnTo>
                    <a:pt x="247510" y="97942"/>
                  </a:lnTo>
                  <a:lnTo>
                    <a:pt x="248208" y="97980"/>
                  </a:lnTo>
                  <a:lnTo>
                    <a:pt x="249593" y="98005"/>
                  </a:lnTo>
                  <a:lnTo>
                    <a:pt x="252793" y="97917"/>
                  </a:lnTo>
                  <a:lnTo>
                    <a:pt x="255536" y="97840"/>
                  </a:lnTo>
                  <a:lnTo>
                    <a:pt x="262661" y="97434"/>
                  </a:lnTo>
                  <a:lnTo>
                    <a:pt x="266103" y="97155"/>
                  </a:lnTo>
                  <a:lnTo>
                    <a:pt x="270179" y="96520"/>
                  </a:lnTo>
                  <a:lnTo>
                    <a:pt x="271322" y="96278"/>
                  </a:lnTo>
                  <a:lnTo>
                    <a:pt x="271487" y="95885"/>
                  </a:lnTo>
                  <a:lnTo>
                    <a:pt x="273050" y="94665"/>
                  </a:lnTo>
                  <a:lnTo>
                    <a:pt x="275717" y="93218"/>
                  </a:lnTo>
                  <a:lnTo>
                    <a:pt x="282829" y="90601"/>
                  </a:lnTo>
                  <a:lnTo>
                    <a:pt x="295643" y="88709"/>
                  </a:lnTo>
                  <a:lnTo>
                    <a:pt x="283349" y="90716"/>
                  </a:lnTo>
                  <a:lnTo>
                    <a:pt x="276771" y="93421"/>
                  </a:lnTo>
                  <a:lnTo>
                    <a:pt x="274408" y="94894"/>
                  </a:lnTo>
                  <a:lnTo>
                    <a:pt x="273113" y="96062"/>
                  </a:lnTo>
                  <a:lnTo>
                    <a:pt x="273011" y="96532"/>
                  </a:lnTo>
                  <a:lnTo>
                    <a:pt x="271653" y="96837"/>
                  </a:lnTo>
                  <a:lnTo>
                    <a:pt x="255054" y="98412"/>
                  </a:lnTo>
                  <a:lnTo>
                    <a:pt x="251498" y="98590"/>
                  </a:lnTo>
                  <a:lnTo>
                    <a:pt x="248577" y="98539"/>
                  </a:lnTo>
                  <a:lnTo>
                    <a:pt x="247332" y="98399"/>
                  </a:lnTo>
                  <a:lnTo>
                    <a:pt x="245770" y="98717"/>
                  </a:lnTo>
                  <a:lnTo>
                    <a:pt x="226441" y="102679"/>
                  </a:lnTo>
                  <a:lnTo>
                    <a:pt x="247002" y="108483"/>
                  </a:lnTo>
                  <a:lnTo>
                    <a:pt x="248602" y="109296"/>
                  </a:lnTo>
                  <a:lnTo>
                    <a:pt x="248208" y="110286"/>
                  </a:lnTo>
                  <a:lnTo>
                    <a:pt x="246634" y="111315"/>
                  </a:lnTo>
                  <a:lnTo>
                    <a:pt x="244221" y="112077"/>
                  </a:lnTo>
                  <a:lnTo>
                    <a:pt x="241503" y="113030"/>
                  </a:lnTo>
                  <a:lnTo>
                    <a:pt x="265722" y="125628"/>
                  </a:lnTo>
                  <a:lnTo>
                    <a:pt x="266877" y="126009"/>
                  </a:lnTo>
                  <a:lnTo>
                    <a:pt x="287591" y="128612"/>
                  </a:lnTo>
                  <a:lnTo>
                    <a:pt x="288963" y="128587"/>
                  </a:lnTo>
                  <a:lnTo>
                    <a:pt x="289687" y="128536"/>
                  </a:lnTo>
                  <a:lnTo>
                    <a:pt x="291223" y="128511"/>
                  </a:lnTo>
                  <a:lnTo>
                    <a:pt x="313359" y="135051"/>
                  </a:lnTo>
                  <a:lnTo>
                    <a:pt x="313880" y="135051"/>
                  </a:lnTo>
                  <a:lnTo>
                    <a:pt x="319290" y="132549"/>
                  </a:lnTo>
                  <a:lnTo>
                    <a:pt x="327228" y="128511"/>
                  </a:lnTo>
                  <a:lnTo>
                    <a:pt x="329412" y="127406"/>
                  </a:lnTo>
                  <a:lnTo>
                    <a:pt x="331165" y="125768"/>
                  </a:lnTo>
                  <a:lnTo>
                    <a:pt x="331406" y="125387"/>
                  </a:lnTo>
                  <a:close/>
                </a:path>
                <a:path w="589914" h="135255">
                  <a:moveTo>
                    <a:pt x="333108" y="109969"/>
                  </a:moveTo>
                  <a:lnTo>
                    <a:pt x="326186" y="108127"/>
                  </a:lnTo>
                  <a:lnTo>
                    <a:pt x="330136" y="113982"/>
                  </a:lnTo>
                  <a:lnTo>
                    <a:pt x="331876" y="116878"/>
                  </a:lnTo>
                  <a:lnTo>
                    <a:pt x="333108" y="109969"/>
                  </a:lnTo>
                  <a:close/>
                </a:path>
                <a:path w="589914" h="135255">
                  <a:moveTo>
                    <a:pt x="357352" y="84137"/>
                  </a:moveTo>
                  <a:lnTo>
                    <a:pt x="317969" y="71412"/>
                  </a:lnTo>
                  <a:lnTo>
                    <a:pt x="301167" y="54673"/>
                  </a:lnTo>
                  <a:lnTo>
                    <a:pt x="299110" y="53251"/>
                  </a:lnTo>
                  <a:lnTo>
                    <a:pt x="297916" y="53949"/>
                  </a:lnTo>
                  <a:lnTo>
                    <a:pt x="297230" y="54724"/>
                  </a:lnTo>
                  <a:lnTo>
                    <a:pt x="296951" y="57035"/>
                  </a:lnTo>
                  <a:lnTo>
                    <a:pt x="302806" y="62052"/>
                  </a:lnTo>
                  <a:lnTo>
                    <a:pt x="305066" y="63690"/>
                  </a:lnTo>
                  <a:lnTo>
                    <a:pt x="308330" y="67195"/>
                  </a:lnTo>
                  <a:lnTo>
                    <a:pt x="306781" y="68783"/>
                  </a:lnTo>
                  <a:lnTo>
                    <a:pt x="300367" y="71107"/>
                  </a:lnTo>
                  <a:lnTo>
                    <a:pt x="295808" y="71958"/>
                  </a:lnTo>
                  <a:lnTo>
                    <a:pt x="284962" y="73279"/>
                  </a:lnTo>
                  <a:lnTo>
                    <a:pt x="289979" y="77520"/>
                  </a:lnTo>
                  <a:lnTo>
                    <a:pt x="297230" y="82753"/>
                  </a:lnTo>
                  <a:lnTo>
                    <a:pt x="312420" y="91935"/>
                  </a:lnTo>
                  <a:lnTo>
                    <a:pt x="321335" y="101485"/>
                  </a:lnTo>
                  <a:lnTo>
                    <a:pt x="325843" y="107632"/>
                  </a:lnTo>
                  <a:lnTo>
                    <a:pt x="333248" y="109397"/>
                  </a:lnTo>
                  <a:lnTo>
                    <a:pt x="333883" y="105892"/>
                  </a:lnTo>
                  <a:lnTo>
                    <a:pt x="335114" y="103657"/>
                  </a:lnTo>
                  <a:lnTo>
                    <a:pt x="338010" y="100520"/>
                  </a:lnTo>
                  <a:lnTo>
                    <a:pt x="346138" y="93522"/>
                  </a:lnTo>
                  <a:lnTo>
                    <a:pt x="356819" y="85598"/>
                  </a:lnTo>
                  <a:lnTo>
                    <a:pt x="357352" y="84137"/>
                  </a:lnTo>
                  <a:close/>
                </a:path>
                <a:path w="589914" h="135255">
                  <a:moveTo>
                    <a:pt x="383895" y="38493"/>
                  </a:moveTo>
                  <a:lnTo>
                    <a:pt x="375856" y="36817"/>
                  </a:lnTo>
                  <a:lnTo>
                    <a:pt x="363016" y="35052"/>
                  </a:lnTo>
                  <a:lnTo>
                    <a:pt x="355193" y="34213"/>
                  </a:lnTo>
                  <a:lnTo>
                    <a:pt x="340791" y="31826"/>
                  </a:lnTo>
                  <a:lnTo>
                    <a:pt x="335394" y="30403"/>
                  </a:lnTo>
                  <a:lnTo>
                    <a:pt x="331927" y="28905"/>
                  </a:lnTo>
                  <a:lnTo>
                    <a:pt x="327190" y="31419"/>
                  </a:lnTo>
                  <a:lnTo>
                    <a:pt x="325945" y="34404"/>
                  </a:lnTo>
                  <a:lnTo>
                    <a:pt x="324078" y="37312"/>
                  </a:lnTo>
                  <a:lnTo>
                    <a:pt x="319493" y="43053"/>
                  </a:lnTo>
                  <a:lnTo>
                    <a:pt x="317690" y="44424"/>
                  </a:lnTo>
                  <a:lnTo>
                    <a:pt x="316306" y="45821"/>
                  </a:lnTo>
                  <a:lnTo>
                    <a:pt x="310984" y="49123"/>
                  </a:lnTo>
                  <a:lnTo>
                    <a:pt x="302895" y="51739"/>
                  </a:lnTo>
                  <a:lnTo>
                    <a:pt x="306044" y="53682"/>
                  </a:lnTo>
                  <a:lnTo>
                    <a:pt x="336994" y="77520"/>
                  </a:lnTo>
                  <a:lnTo>
                    <a:pt x="358267" y="80759"/>
                  </a:lnTo>
                  <a:lnTo>
                    <a:pt x="358622" y="77736"/>
                  </a:lnTo>
                  <a:lnTo>
                    <a:pt x="358419" y="76288"/>
                  </a:lnTo>
                  <a:lnTo>
                    <a:pt x="357517" y="74180"/>
                  </a:lnTo>
                  <a:lnTo>
                    <a:pt x="355523" y="72999"/>
                  </a:lnTo>
                  <a:lnTo>
                    <a:pt x="355003" y="72377"/>
                  </a:lnTo>
                  <a:lnTo>
                    <a:pt x="354317" y="70840"/>
                  </a:lnTo>
                  <a:lnTo>
                    <a:pt x="356349" y="64350"/>
                  </a:lnTo>
                  <a:lnTo>
                    <a:pt x="363994" y="51054"/>
                  </a:lnTo>
                  <a:lnTo>
                    <a:pt x="367817" y="47193"/>
                  </a:lnTo>
                  <a:lnTo>
                    <a:pt x="367855" y="46774"/>
                  </a:lnTo>
                  <a:lnTo>
                    <a:pt x="373684" y="44361"/>
                  </a:lnTo>
                  <a:lnTo>
                    <a:pt x="383895" y="38493"/>
                  </a:lnTo>
                  <a:close/>
                </a:path>
                <a:path w="589914" h="135255">
                  <a:moveTo>
                    <a:pt x="392531" y="122364"/>
                  </a:moveTo>
                  <a:lnTo>
                    <a:pt x="379120" y="121716"/>
                  </a:lnTo>
                  <a:lnTo>
                    <a:pt x="368058" y="120510"/>
                  </a:lnTo>
                  <a:lnTo>
                    <a:pt x="355447" y="117386"/>
                  </a:lnTo>
                  <a:lnTo>
                    <a:pt x="337134" y="111163"/>
                  </a:lnTo>
                  <a:lnTo>
                    <a:pt x="336270" y="117005"/>
                  </a:lnTo>
                  <a:lnTo>
                    <a:pt x="336054" y="119862"/>
                  </a:lnTo>
                  <a:lnTo>
                    <a:pt x="336194" y="124790"/>
                  </a:lnTo>
                  <a:lnTo>
                    <a:pt x="336842" y="125971"/>
                  </a:lnTo>
                  <a:lnTo>
                    <a:pt x="335635" y="125780"/>
                  </a:lnTo>
                  <a:lnTo>
                    <a:pt x="333057" y="128079"/>
                  </a:lnTo>
                  <a:lnTo>
                    <a:pt x="318985" y="135051"/>
                  </a:lnTo>
                  <a:lnTo>
                    <a:pt x="373824" y="135051"/>
                  </a:lnTo>
                  <a:lnTo>
                    <a:pt x="377545" y="131711"/>
                  </a:lnTo>
                  <a:lnTo>
                    <a:pt x="389763" y="123926"/>
                  </a:lnTo>
                  <a:lnTo>
                    <a:pt x="392531" y="122364"/>
                  </a:lnTo>
                  <a:close/>
                </a:path>
                <a:path w="589914" h="135255">
                  <a:moveTo>
                    <a:pt x="407390" y="14528"/>
                  </a:moveTo>
                  <a:lnTo>
                    <a:pt x="406425" y="11239"/>
                  </a:lnTo>
                  <a:lnTo>
                    <a:pt x="387413" y="7543"/>
                  </a:lnTo>
                  <a:lnTo>
                    <a:pt x="367207" y="4508"/>
                  </a:lnTo>
                  <a:lnTo>
                    <a:pt x="355422" y="3124"/>
                  </a:lnTo>
                  <a:lnTo>
                    <a:pt x="343255" y="1968"/>
                  </a:lnTo>
                  <a:lnTo>
                    <a:pt x="330695" y="1066"/>
                  </a:lnTo>
                  <a:lnTo>
                    <a:pt x="317715" y="431"/>
                  </a:lnTo>
                  <a:lnTo>
                    <a:pt x="318236" y="5029"/>
                  </a:lnTo>
                  <a:lnTo>
                    <a:pt x="331571" y="28079"/>
                  </a:lnTo>
                  <a:lnTo>
                    <a:pt x="357987" y="14681"/>
                  </a:lnTo>
                  <a:lnTo>
                    <a:pt x="367030" y="4699"/>
                  </a:lnTo>
                  <a:lnTo>
                    <a:pt x="358559" y="14770"/>
                  </a:lnTo>
                  <a:lnTo>
                    <a:pt x="332701" y="28511"/>
                  </a:lnTo>
                  <a:lnTo>
                    <a:pt x="336321" y="30086"/>
                  </a:lnTo>
                  <a:lnTo>
                    <a:pt x="341833" y="31470"/>
                  </a:lnTo>
                  <a:lnTo>
                    <a:pt x="356031" y="33743"/>
                  </a:lnTo>
                  <a:lnTo>
                    <a:pt x="378942" y="36576"/>
                  </a:lnTo>
                  <a:lnTo>
                    <a:pt x="384898" y="37896"/>
                  </a:lnTo>
                  <a:lnTo>
                    <a:pt x="395744" y="30937"/>
                  </a:lnTo>
                  <a:lnTo>
                    <a:pt x="400329" y="27571"/>
                  </a:lnTo>
                  <a:lnTo>
                    <a:pt x="404279" y="24155"/>
                  </a:lnTo>
                  <a:lnTo>
                    <a:pt x="405066" y="22504"/>
                  </a:lnTo>
                  <a:lnTo>
                    <a:pt x="406450" y="20840"/>
                  </a:lnTo>
                  <a:lnTo>
                    <a:pt x="406577" y="19265"/>
                  </a:lnTo>
                  <a:lnTo>
                    <a:pt x="407123" y="17640"/>
                  </a:lnTo>
                  <a:lnTo>
                    <a:pt x="407390" y="14528"/>
                  </a:lnTo>
                  <a:close/>
                </a:path>
                <a:path w="589914" h="135255">
                  <a:moveTo>
                    <a:pt x="416966" y="70688"/>
                  </a:moveTo>
                  <a:lnTo>
                    <a:pt x="414261" y="67614"/>
                  </a:lnTo>
                  <a:lnTo>
                    <a:pt x="410946" y="65557"/>
                  </a:lnTo>
                  <a:lnTo>
                    <a:pt x="402755" y="62560"/>
                  </a:lnTo>
                  <a:lnTo>
                    <a:pt x="391464" y="59829"/>
                  </a:lnTo>
                  <a:lnTo>
                    <a:pt x="403098" y="54165"/>
                  </a:lnTo>
                  <a:lnTo>
                    <a:pt x="391464" y="50139"/>
                  </a:lnTo>
                  <a:lnTo>
                    <a:pt x="397090" y="46545"/>
                  </a:lnTo>
                  <a:lnTo>
                    <a:pt x="396900" y="45415"/>
                  </a:lnTo>
                  <a:lnTo>
                    <a:pt x="395922" y="44297"/>
                  </a:lnTo>
                  <a:lnTo>
                    <a:pt x="391401" y="41135"/>
                  </a:lnTo>
                  <a:lnTo>
                    <a:pt x="386816" y="39255"/>
                  </a:lnTo>
                  <a:lnTo>
                    <a:pt x="384670" y="38696"/>
                  </a:lnTo>
                  <a:lnTo>
                    <a:pt x="374942" y="44462"/>
                  </a:lnTo>
                  <a:lnTo>
                    <a:pt x="370154" y="46520"/>
                  </a:lnTo>
                  <a:lnTo>
                    <a:pt x="356958" y="70510"/>
                  </a:lnTo>
                  <a:lnTo>
                    <a:pt x="357924" y="72263"/>
                  </a:lnTo>
                  <a:lnTo>
                    <a:pt x="360222" y="73583"/>
                  </a:lnTo>
                  <a:lnTo>
                    <a:pt x="361289" y="75806"/>
                  </a:lnTo>
                  <a:lnTo>
                    <a:pt x="361607" y="77533"/>
                  </a:lnTo>
                  <a:lnTo>
                    <a:pt x="361530" y="79260"/>
                  </a:lnTo>
                  <a:lnTo>
                    <a:pt x="361188" y="81051"/>
                  </a:lnTo>
                  <a:lnTo>
                    <a:pt x="369531" y="81876"/>
                  </a:lnTo>
                  <a:lnTo>
                    <a:pt x="394119" y="82867"/>
                  </a:lnTo>
                  <a:lnTo>
                    <a:pt x="395185" y="81838"/>
                  </a:lnTo>
                  <a:lnTo>
                    <a:pt x="401942" y="77978"/>
                  </a:lnTo>
                  <a:lnTo>
                    <a:pt x="406146" y="76250"/>
                  </a:lnTo>
                  <a:lnTo>
                    <a:pt x="416966" y="70688"/>
                  </a:lnTo>
                  <a:close/>
                </a:path>
                <a:path w="589914" h="135255">
                  <a:moveTo>
                    <a:pt x="431393" y="107657"/>
                  </a:moveTo>
                  <a:lnTo>
                    <a:pt x="420217" y="110413"/>
                  </a:lnTo>
                  <a:lnTo>
                    <a:pt x="415213" y="112229"/>
                  </a:lnTo>
                  <a:lnTo>
                    <a:pt x="405231" y="116420"/>
                  </a:lnTo>
                  <a:lnTo>
                    <a:pt x="395770" y="121462"/>
                  </a:lnTo>
                  <a:lnTo>
                    <a:pt x="407873" y="121500"/>
                  </a:lnTo>
                  <a:lnTo>
                    <a:pt x="408571" y="120103"/>
                  </a:lnTo>
                  <a:lnTo>
                    <a:pt x="417207" y="117030"/>
                  </a:lnTo>
                  <a:lnTo>
                    <a:pt x="424180" y="113449"/>
                  </a:lnTo>
                  <a:lnTo>
                    <a:pt x="426935" y="111556"/>
                  </a:lnTo>
                  <a:lnTo>
                    <a:pt x="431393" y="107657"/>
                  </a:lnTo>
                  <a:close/>
                </a:path>
                <a:path w="589914" h="135255">
                  <a:moveTo>
                    <a:pt x="433997" y="135051"/>
                  </a:moveTo>
                  <a:lnTo>
                    <a:pt x="407898" y="122580"/>
                  </a:lnTo>
                  <a:lnTo>
                    <a:pt x="394068" y="122402"/>
                  </a:lnTo>
                  <a:lnTo>
                    <a:pt x="382752" y="129438"/>
                  </a:lnTo>
                  <a:lnTo>
                    <a:pt x="379552" y="131711"/>
                  </a:lnTo>
                  <a:lnTo>
                    <a:pt x="375996" y="135051"/>
                  </a:lnTo>
                  <a:lnTo>
                    <a:pt x="433997" y="135051"/>
                  </a:lnTo>
                  <a:close/>
                </a:path>
                <a:path w="589914" h="135255">
                  <a:moveTo>
                    <a:pt x="437172" y="99695"/>
                  </a:moveTo>
                  <a:lnTo>
                    <a:pt x="434644" y="96393"/>
                  </a:lnTo>
                  <a:lnTo>
                    <a:pt x="410895" y="92583"/>
                  </a:lnTo>
                  <a:lnTo>
                    <a:pt x="400405" y="89916"/>
                  </a:lnTo>
                  <a:lnTo>
                    <a:pt x="396519" y="88671"/>
                  </a:lnTo>
                  <a:lnTo>
                    <a:pt x="395008" y="87909"/>
                  </a:lnTo>
                  <a:lnTo>
                    <a:pt x="393446" y="86626"/>
                  </a:lnTo>
                  <a:lnTo>
                    <a:pt x="368401" y="85293"/>
                  </a:lnTo>
                  <a:lnTo>
                    <a:pt x="360324" y="84442"/>
                  </a:lnTo>
                  <a:lnTo>
                    <a:pt x="359867" y="85572"/>
                  </a:lnTo>
                  <a:lnTo>
                    <a:pt x="349389" y="93535"/>
                  </a:lnTo>
                  <a:lnTo>
                    <a:pt x="341655" y="100469"/>
                  </a:lnTo>
                  <a:lnTo>
                    <a:pt x="339039" y="103276"/>
                  </a:lnTo>
                  <a:lnTo>
                    <a:pt x="337985" y="105359"/>
                  </a:lnTo>
                  <a:lnTo>
                    <a:pt x="337235" y="110464"/>
                  </a:lnTo>
                  <a:lnTo>
                    <a:pt x="363093" y="118516"/>
                  </a:lnTo>
                  <a:lnTo>
                    <a:pt x="369595" y="119811"/>
                  </a:lnTo>
                  <a:lnTo>
                    <a:pt x="380123" y="120878"/>
                  </a:lnTo>
                  <a:lnTo>
                    <a:pt x="394284" y="121412"/>
                  </a:lnTo>
                  <a:lnTo>
                    <a:pt x="404177" y="116293"/>
                  </a:lnTo>
                  <a:lnTo>
                    <a:pt x="414578" y="112026"/>
                  </a:lnTo>
                  <a:lnTo>
                    <a:pt x="419709" y="110197"/>
                  </a:lnTo>
                  <a:lnTo>
                    <a:pt x="431800" y="107276"/>
                  </a:lnTo>
                  <a:lnTo>
                    <a:pt x="434035" y="104940"/>
                  </a:lnTo>
                  <a:lnTo>
                    <a:pt x="436143" y="101803"/>
                  </a:lnTo>
                  <a:lnTo>
                    <a:pt x="437172" y="99695"/>
                  </a:lnTo>
                  <a:close/>
                </a:path>
                <a:path w="589914" h="135255">
                  <a:moveTo>
                    <a:pt x="448119" y="99174"/>
                  </a:moveTo>
                  <a:lnTo>
                    <a:pt x="442163" y="100050"/>
                  </a:lnTo>
                  <a:lnTo>
                    <a:pt x="442074" y="101358"/>
                  </a:lnTo>
                  <a:lnTo>
                    <a:pt x="440588" y="104000"/>
                  </a:lnTo>
                  <a:lnTo>
                    <a:pt x="443382" y="102666"/>
                  </a:lnTo>
                  <a:lnTo>
                    <a:pt x="445528" y="101307"/>
                  </a:lnTo>
                  <a:lnTo>
                    <a:pt x="448119" y="99174"/>
                  </a:lnTo>
                  <a:close/>
                </a:path>
                <a:path w="589914" h="135255">
                  <a:moveTo>
                    <a:pt x="452602" y="25019"/>
                  </a:moveTo>
                  <a:lnTo>
                    <a:pt x="406539" y="11264"/>
                  </a:lnTo>
                  <a:lnTo>
                    <a:pt x="407670" y="14490"/>
                  </a:lnTo>
                  <a:lnTo>
                    <a:pt x="407555" y="17602"/>
                  </a:lnTo>
                  <a:lnTo>
                    <a:pt x="407035" y="19215"/>
                  </a:lnTo>
                  <a:lnTo>
                    <a:pt x="406984" y="20789"/>
                  </a:lnTo>
                  <a:lnTo>
                    <a:pt x="405688" y="22504"/>
                  </a:lnTo>
                  <a:lnTo>
                    <a:pt x="404926" y="24168"/>
                  </a:lnTo>
                  <a:lnTo>
                    <a:pt x="401078" y="27584"/>
                  </a:lnTo>
                  <a:lnTo>
                    <a:pt x="391566" y="34391"/>
                  </a:lnTo>
                  <a:lnTo>
                    <a:pt x="385673" y="38112"/>
                  </a:lnTo>
                  <a:lnTo>
                    <a:pt x="389915" y="39281"/>
                  </a:lnTo>
                  <a:lnTo>
                    <a:pt x="394449" y="41313"/>
                  </a:lnTo>
                  <a:lnTo>
                    <a:pt x="398487" y="44094"/>
                  </a:lnTo>
                  <a:lnTo>
                    <a:pt x="399542" y="45250"/>
                  </a:lnTo>
                  <a:lnTo>
                    <a:pt x="399821" y="46609"/>
                  </a:lnTo>
                  <a:lnTo>
                    <a:pt x="394754" y="49949"/>
                  </a:lnTo>
                  <a:lnTo>
                    <a:pt x="405536" y="53568"/>
                  </a:lnTo>
                  <a:lnTo>
                    <a:pt x="422325" y="48298"/>
                  </a:lnTo>
                  <a:lnTo>
                    <a:pt x="424256" y="47485"/>
                  </a:lnTo>
                  <a:lnTo>
                    <a:pt x="426339" y="46240"/>
                  </a:lnTo>
                  <a:lnTo>
                    <a:pt x="417207" y="39560"/>
                  </a:lnTo>
                  <a:lnTo>
                    <a:pt x="417195" y="39319"/>
                  </a:lnTo>
                  <a:lnTo>
                    <a:pt x="419455" y="38608"/>
                  </a:lnTo>
                  <a:lnTo>
                    <a:pt x="435178" y="35369"/>
                  </a:lnTo>
                  <a:lnTo>
                    <a:pt x="443661" y="33007"/>
                  </a:lnTo>
                  <a:lnTo>
                    <a:pt x="447141" y="31318"/>
                  </a:lnTo>
                  <a:lnTo>
                    <a:pt x="449249" y="29667"/>
                  </a:lnTo>
                  <a:lnTo>
                    <a:pt x="451332" y="27470"/>
                  </a:lnTo>
                  <a:lnTo>
                    <a:pt x="452602" y="25019"/>
                  </a:lnTo>
                  <a:close/>
                </a:path>
                <a:path w="589914" h="135255">
                  <a:moveTo>
                    <a:pt x="531190" y="110947"/>
                  </a:moveTo>
                  <a:lnTo>
                    <a:pt x="522008" y="107429"/>
                  </a:lnTo>
                  <a:lnTo>
                    <a:pt x="510222" y="103746"/>
                  </a:lnTo>
                  <a:lnTo>
                    <a:pt x="508965" y="103974"/>
                  </a:lnTo>
                  <a:lnTo>
                    <a:pt x="506044" y="104051"/>
                  </a:lnTo>
                  <a:lnTo>
                    <a:pt x="493331" y="102755"/>
                  </a:lnTo>
                  <a:lnTo>
                    <a:pt x="489902" y="102235"/>
                  </a:lnTo>
                  <a:lnTo>
                    <a:pt x="484365" y="100495"/>
                  </a:lnTo>
                  <a:lnTo>
                    <a:pt x="484276" y="99720"/>
                  </a:lnTo>
                  <a:lnTo>
                    <a:pt x="482981" y="97790"/>
                  </a:lnTo>
                  <a:lnTo>
                    <a:pt x="479196" y="94551"/>
                  </a:lnTo>
                  <a:lnTo>
                    <a:pt x="448449" y="99123"/>
                  </a:lnTo>
                  <a:lnTo>
                    <a:pt x="445706" y="101447"/>
                  </a:lnTo>
                  <a:lnTo>
                    <a:pt x="443471" y="102997"/>
                  </a:lnTo>
                  <a:lnTo>
                    <a:pt x="440169" y="104546"/>
                  </a:lnTo>
                  <a:lnTo>
                    <a:pt x="438861" y="106413"/>
                  </a:lnTo>
                  <a:lnTo>
                    <a:pt x="437222" y="108216"/>
                  </a:lnTo>
                  <a:lnTo>
                    <a:pt x="415074" y="120637"/>
                  </a:lnTo>
                  <a:lnTo>
                    <a:pt x="413715" y="122466"/>
                  </a:lnTo>
                  <a:lnTo>
                    <a:pt x="416814" y="124383"/>
                  </a:lnTo>
                  <a:lnTo>
                    <a:pt x="423113" y="127584"/>
                  </a:lnTo>
                  <a:lnTo>
                    <a:pt x="435305" y="132143"/>
                  </a:lnTo>
                  <a:lnTo>
                    <a:pt x="444258" y="135051"/>
                  </a:lnTo>
                  <a:lnTo>
                    <a:pt x="519950" y="135051"/>
                  </a:lnTo>
                  <a:lnTo>
                    <a:pt x="523087" y="132676"/>
                  </a:lnTo>
                  <a:lnTo>
                    <a:pt x="523087" y="132410"/>
                  </a:lnTo>
                  <a:lnTo>
                    <a:pt x="520306" y="130327"/>
                  </a:lnTo>
                  <a:lnTo>
                    <a:pt x="510692" y="125095"/>
                  </a:lnTo>
                  <a:lnTo>
                    <a:pt x="509130" y="123380"/>
                  </a:lnTo>
                  <a:lnTo>
                    <a:pt x="508762" y="121729"/>
                  </a:lnTo>
                  <a:lnTo>
                    <a:pt x="510387" y="120446"/>
                  </a:lnTo>
                  <a:lnTo>
                    <a:pt x="531190" y="110947"/>
                  </a:lnTo>
                  <a:close/>
                </a:path>
                <a:path w="589914" h="135255">
                  <a:moveTo>
                    <a:pt x="536092" y="69786"/>
                  </a:moveTo>
                  <a:lnTo>
                    <a:pt x="521042" y="58623"/>
                  </a:lnTo>
                  <a:lnTo>
                    <a:pt x="503656" y="47701"/>
                  </a:lnTo>
                  <a:lnTo>
                    <a:pt x="483806" y="37261"/>
                  </a:lnTo>
                  <a:lnTo>
                    <a:pt x="461340" y="27584"/>
                  </a:lnTo>
                  <a:lnTo>
                    <a:pt x="462927" y="28917"/>
                  </a:lnTo>
                  <a:lnTo>
                    <a:pt x="463880" y="30467"/>
                  </a:lnTo>
                  <a:lnTo>
                    <a:pt x="464286" y="34772"/>
                  </a:lnTo>
                  <a:lnTo>
                    <a:pt x="458444" y="43116"/>
                  </a:lnTo>
                  <a:lnTo>
                    <a:pt x="456120" y="45948"/>
                  </a:lnTo>
                  <a:lnTo>
                    <a:pt x="453275" y="51130"/>
                  </a:lnTo>
                  <a:lnTo>
                    <a:pt x="492010" y="62191"/>
                  </a:lnTo>
                  <a:lnTo>
                    <a:pt x="504583" y="62407"/>
                  </a:lnTo>
                  <a:lnTo>
                    <a:pt x="511479" y="62738"/>
                  </a:lnTo>
                  <a:lnTo>
                    <a:pt x="526249" y="66370"/>
                  </a:lnTo>
                  <a:lnTo>
                    <a:pt x="536092" y="69786"/>
                  </a:lnTo>
                  <a:close/>
                </a:path>
                <a:path w="589914" h="135255">
                  <a:moveTo>
                    <a:pt x="553364" y="85064"/>
                  </a:moveTo>
                  <a:lnTo>
                    <a:pt x="517652" y="66903"/>
                  </a:lnTo>
                  <a:lnTo>
                    <a:pt x="514413" y="66078"/>
                  </a:lnTo>
                  <a:lnTo>
                    <a:pt x="513029" y="65722"/>
                  </a:lnTo>
                  <a:lnTo>
                    <a:pt x="508088" y="64604"/>
                  </a:lnTo>
                  <a:lnTo>
                    <a:pt x="502488" y="64325"/>
                  </a:lnTo>
                  <a:lnTo>
                    <a:pt x="489419" y="64020"/>
                  </a:lnTo>
                  <a:lnTo>
                    <a:pt x="483603" y="63385"/>
                  </a:lnTo>
                  <a:lnTo>
                    <a:pt x="449237" y="51752"/>
                  </a:lnTo>
                  <a:lnTo>
                    <a:pt x="450888" y="48818"/>
                  </a:lnTo>
                  <a:lnTo>
                    <a:pt x="452602" y="45974"/>
                  </a:lnTo>
                  <a:lnTo>
                    <a:pt x="454939" y="43294"/>
                  </a:lnTo>
                  <a:lnTo>
                    <a:pt x="456984" y="40513"/>
                  </a:lnTo>
                  <a:lnTo>
                    <a:pt x="458914" y="37719"/>
                  </a:lnTo>
                  <a:lnTo>
                    <a:pt x="460895" y="35039"/>
                  </a:lnTo>
                  <a:lnTo>
                    <a:pt x="460578" y="30162"/>
                  </a:lnTo>
                  <a:lnTo>
                    <a:pt x="458851" y="27965"/>
                  </a:lnTo>
                  <a:lnTo>
                    <a:pt x="455231" y="26339"/>
                  </a:lnTo>
                  <a:lnTo>
                    <a:pt x="452640" y="25031"/>
                  </a:lnTo>
                  <a:lnTo>
                    <a:pt x="421551" y="38481"/>
                  </a:lnTo>
                  <a:lnTo>
                    <a:pt x="418693" y="39204"/>
                  </a:lnTo>
                  <a:lnTo>
                    <a:pt x="418312" y="39370"/>
                  </a:lnTo>
                  <a:lnTo>
                    <a:pt x="418401" y="39509"/>
                  </a:lnTo>
                  <a:lnTo>
                    <a:pt x="418769" y="39839"/>
                  </a:lnTo>
                  <a:lnTo>
                    <a:pt x="419785" y="40576"/>
                  </a:lnTo>
                  <a:lnTo>
                    <a:pt x="421982" y="41998"/>
                  </a:lnTo>
                  <a:lnTo>
                    <a:pt x="426326" y="44754"/>
                  </a:lnTo>
                  <a:lnTo>
                    <a:pt x="428015" y="46189"/>
                  </a:lnTo>
                  <a:lnTo>
                    <a:pt x="425818" y="47650"/>
                  </a:lnTo>
                  <a:lnTo>
                    <a:pt x="423824" y="48514"/>
                  </a:lnTo>
                  <a:lnTo>
                    <a:pt x="415556" y="51358"/>
                  </a:lnTo>
                  <a:lnTo>
                    <a:pt x="406844" y="53987"/>
                  </a:lnTo>
                  <a:lnTo>
                    <a:pt x="395795" y="59512"/>
                  </a:lnTo>
                  <a:lnTo>
                    <a:pt x="400951" y="60667"/>
                  </a:lnTo>
                  <a:lnTo>
                    <a:pt x="405701" y="61899"/>
                  </a:lnTo>
                  <a:lnTo>
                    <a:pt x="409803" y="63334"/>
                  </a:lnTo>
                  <a:lnTo>
                    <a:pt x="411886" y="64135"/>
                  </a:lnTo>
                  <a:lnTo>
                    <a:pt x="414108" y="64884"/>
                  </a:lnTo>
                  <a:lnTo>
                    <a:pt x="415671" y="65836"/>
                  </a:lnTo>
                  <a:lnTo>
                    <a:pt x="418045" y="67246"/>
                  </a:lnTo>
                  <a:lnTo>
                    <a:pt x="419417" y="68681"/>
                  </a:lnTo>
                  <a:lnTo>
                    <a:pt x="420382" y="69799"/>
                  </a:lnTo>
                  <a:lnTo>
                    <a:pt x="419671" y="70993"/>
                  </a:lnTo>
                  <a:lnTo>
                    <a:pt x="418287" y="71996"/>
                  </a:lnTo>
                  <a:lnTo>
                    <a:pt x="417029" y="73050"/>
                  </a:lnTo>
                  <a:lnTo>
                    <a:pt x="413410" y="74942"/>
                  </a:lnTo>
                  <a:lnTo>
                    <a:pt x="409727" y="76822"/>
                  </a:lnTo>
                  <a:lnTo>
                    <a:pt x="405650" y="78587"/>
                  </a:lnTo>
                  <a:lnTo>
                    <a:pt x="399186" y="82219"/>
                  </a:lnTo>
                  <a:lnTo>
                    <a:pt x="396760" y="84175"/>
                  </a:lnTo>
                  <a:lnTo>
                    <a:pt x="397751" y="85890"/>
                  </a:lnTo>
                  <a:lnTo>
                    <a:pt x="399161" y="87083"/>
                  </a:lnTo>
                  <a:lnTo>
                    <a:pt x="401955" y="88163"/>
                  </a:lnTo>
                  <a:lnTo>
                    <a:pt x="404139" y="88861"/>
                  </a:lnTo>
                  <a:lnTo>
                    <a:pt x="406450" y="89535"/>
                  </a:lnTo>
                  <a:lnTo>
                    <a:pt x="409003" y="90106"/>
                  </a:lnTo>
                  <a:lnTo>
                    <a:pt x="414045" y="91313"/>
                  </a:lnTo>
                  <a:lnTo>
                    <a:pt x="432117" y="94107"/>
                  </a:lnTo>
                  <a:lnTo>
                    <a:pt x="435000" y="94792"/>
                  </a:lnTo>
                  <a:lnTo>
                    <a:pt x="436435" y="95097"/>
                  </a:lnTo>
                  <a:lnTo>
                    <a:pt x="441820" y="98336"/>
                  </a:lnTo>
                  <a:lnTo>
                    <a:pt x="450088" y="97218"/>
                  </a:lnTo>
                  <a:lnTo>
                    <a:pt x="450773" y="96494"/>
                  </a:lnTo>
                  <a:lnTo>
                    <a:pt x="452399" y="94475"/>
                  </a:lnTo>
                  <a:lnTo>
                    <a:pt x="452767" y="93357"/>
                  </a:lnTo>
                  <a:lnTo>
                    <a:pt x="452475" y="94475"/>
                  </a:lnTo>
                  <a:lnTo>
                    <a:pt x="450938" y="96494"/>
                  </a:lnTo>
                  <a:lnTo>
                    <a:pt x="450329" y="97193"/>
                  </a:lnTo>
                  <a:lnTo>
                    <a:pt x="476694" y="93611"/>
                  </a:lnTo>
                  <a:lnTo>
                    <a:pt x="476961" y="93357"/>
                  </a:lnTo>
                  <a:lnTo>
                    <a:pt x="477253" y="93091"/>
                  </a:lnTo>
                  <a:lnTo>
                    <a:pt x="474002" y="90792"/>
                  </a:lnTo>
                  <a:lnTo>
                    <a:pt x="461683" y="87426"/>
                  </a:lnTo>
                  <a:lnTo>
                    <a:pt x="474535" y="90614"/>
                  </a:lnTo>
                  <a:lnTo>
                    <a:pt x="477735" y="92633"/>
                  </a:lnTo>
                  <a:lnTo>
                    <a:pt x="483120" y="87426"/>
                  </a:lnTo>
                  <a:lnTo>
                    <a:pt x="505218" y="66078"/>
                  </a:lnTo>
                  <a:lnTo>
                    <a:pt x="480237" y="94297"/>
                  </a:lnTo>
                  <a:lnTo>
                    <a:pt x="481736" y="95326"/>
                  </a:lnTo>
                  <a:lnTo>
                    <a:pt x="483158" y="96342"/>
                  </a:lnTo>
                  <a:lnTo>
                    <a:pt x="484390" y="97485"/>
                  </a:lnTo>
                  <a:lnTo>
                    <a:pt x="485902" y="99390"/>
                  </a:lnTo>
                  <a:lnTo>
                    <a:pt x="486054" y="100076"/>
                  </a:lnTo>
                  <a:lnTo>
                    <a:pt x="487235" y="100469"/>
                  </a:lnTo>
                  <a:lnTo>
                    <a:pt x="488594" y="100850"/>
                  </a:lnTo>
                  <a:lnTo>
                    <a:pt x="491312" y="101561"/>
                  </a:lnTo>
                  <a:lnTo>
                    <a:pt x="494779" y="102044"/>
                  </a:lnTo>
                  <a:lnTo>
                    <a:pt x="498322" y="102412"/>
                  </a:lnTo>
                  <a:lnTo>
                    <a:pt x="500087" y="102616"/>
                  </a:lnTo>
                  <a:lnTo>
                    <a:pt x="505599" y="102997"/>
                  </a:lnTo>
                  <a:lnTo>
                    <a:pt x="507949" y="103085"/>
                  </a:lnTo>
                  <a:lnTo>
                    <a:pt x="509333" y="103047"/>
                  </a:lnTo>
                  <a:lnTo>
                    <a:pt x="510032" y="102997"/>
                  </a:lnTo>
                  <a:lnTo>
                    <a:pt x="511568" y="102958"/>
                  </a:lnTo>
                  <a:lnTo>
                    <a:pt x="534009" y="109601"/>
                  </a:lnTo>
                  <a:lnTo>
                    <a:pt x="539559" y="107022"/>
                  </a:lnTo>
                  <a:lnTo>
                    <a:pt x="551738" y="94462"/>
                  </a:lnTo>
                  <a:lnTo>
                    <a:pt x="552056" y="91694"/>
                  </a:lnTo>
                  <a:lnTo>
                    <a:pt x="553364" y="85064"/>
                  </a:lnTo>
                  <a:close/>
                </a:path>
                <a:path w="589914" h="135255">
                  <a:moveTo>
                    <a:pt x="579920" y="117144"/>
                  </a:moveTo>
                  <a:lnTo>
                    <a:pt x="575640" y="110921"/>
                  </a:lnTo>
                  <a:lnTo>
                    <a:pt x="570458" y="104063"/>
                  </a:lnTo>
                  <a:lnTo>
                    <a:pt x="564299" y="96672"/>
                  </a:lnTo>
                  <a:lnTo>
                    <a:pt x="557110" y="88874"/>
                  </a:lnTo>
                  <a:lnTo>
                    <a:pt x="556412" y="94297"/>
                  </a:lnTo>
                  <a:lnTo>
                    <a:pt x="556679" y="98945"/>
                  </a:lnTo>
                  <a:lnTo>
                    <a:pt x="556272" y="100025"/>
                  </a:lnTo>
                  <a:lnTo>
                    <a:pt x="553720" y="102400"/>
                  </a:lnTo>
                  <a:lnTo>
                    <a:pt x="514540" y="121183"/>
                  </a:lnTo>
                  <a:lnTo>
                    <a:pt x="514934" y="122135"/>
                  </a:lnTo>
                  <a:lnTo>
                    <a:pt x="516267" y="123520"/>
                  </a:lnTo>
                  <a:lnTo>
                    <a:pt x="526021" y="128600"/>
                  </a:lnTo>
                  <a:lnTo>
                    <a:pt x="528205" y="130060"/>
                  </a:lnTo>
                  <a:lnTo>
                    <a:pt x="529234" y="131127"/>
                  </a:lnTo>
                  <a:lnTo>
                    <a:pt x="561314" y="122897"/>
                  </a:lnTo>
                  <a:lnTo>
                    <a:pt x="566585" y="121704"/>
                  </a:lnTo>
                  <a:lnTo>
                    <a:pt x="577189" y="118249"/>
                  </a:lnTo>
                  <a:lnTo>
                    <a:pt x="579920" y="117144"/>
                  </a:lnTo>
                  <a:close/>
                </a:path>
                <a:path w="589914" h="135255">
                  <a:moveTo>
                    <a:pt x="589737" y="135051"/>
                  </a:moveTo>
                  <a:lnTo>
                    <a:pt x="587146" y="128397"/>
                  </a:lnTo>
                  <a:lnTo>
                    <a:pt x="580529" y="118071"/>
                  </a:lnTo>
                  <a:lnTo>
                    <a:pt x="578065" y="119037"/>
                  </a:lnTo>
                  <a:lnTo>
                    <a:pt x="575525" y="119976"/>
                  </a:lnTo>
                  <a:lnTo>
                    <a:pt x="567842" y="122440"/>
                  </a:lnTo>
                  <a:lnTo>
                    <a:pt x="562635" y="123659"/>
                  </a:lnTo>
                  <a:lnTo>
                    <a:pt x="558038" y="124942"/>
                  </a:lnTo>
                  <a:lnTo>
                    <a:pt x="549097" y="127342"/>
                  </a:lnTo>
                  <a:lnTo>
                    <a:pt x="529310" y="132397"/>
                  </a:lnTo>
                  <a:lnTo>
                    <a:pt x="529069" y="132613"/>
                  </a:lnTo>
                  <a:lnTo>
                    <a:pt x="525894" y="135051"/>
                  </a:lnTo>
                  <a:lnTo>
                    <a:pt x="589737" y="135051"/>
                  </a:lnTo>
                  <a:close/>
                </a:path>
              </a:pathLst>
            </a:custGeom>
            <a:solidFill>
              <a:srgbClr val="FBA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8695" y="1132052"/>
              <a:ext cx="81915" cy="50165"/>
            </a:xfrm>
            <a:custGeom>
              <a:avLst/>
              <a:gdLst/>
              <a:ahLst/>
              <a:cxnLst/>
              <a:rect l="l" t="t" r="r" b="b"/>
              <a:pathLst>
                <a:path w="81914" h="50165">
                  <a:moveTo>
                    <a:pt x="14592" y="41338"/>
                  </a:moveTo>
                  <a:lnTo>
                    <a:pt x="11341" y="38874"/>
                  </a:lnTo>
                  <a:lnTo>
                    <a:pt x="3276" y="38874"/>
                  </a:lnTo>
                  <a:lnTo>
                    <a:pt x="0" y="41338"/>
                  </a:lnTo>
                  <a:lnTo>
                    <a:pt x="0" y="47396"/>
                  </a:lnTo>
                  <a:lnTo>
                    <a:pt x="3276" y="49847"/>
                  </a:lnTo>
                  <a:lnTo>
                    <a:pt x="11341" y="49847"/>
                  </a:lnTo>
                  <a:lnTo>
                    <a:pt x="14592" y="47396"/>
                  </a:lnTo>
                  <a:lnTo>
                    <a:pt x="14592" y="41338"/>
                  </a:lnTo>
                  <a:close/>
                </a:path>
                <a:path w="81914" h="50165">
                  <a:moveTo>
                    <a:pt x="81826" y="6819"/>
                  </a:moveTo>
                  <a:lnTo>
                    <a:pt x="72732" y="0"/>
                  </a:lnTo>
                  <a:lnTo>
                    <a:pt x="50380" y="0"/>
                  </a:lnTo>
                  <a:lnTo>
                    <a:pt x="41313" y="6819"/>
                  </a:lnTo>
                  <a:lnTo>
                    <a:pt x="41313" y="23634"/>
                  </a:lnTo>
                  <a:lnTo>
                    <a:pt x="50380" y="30454"/>
                  </a:lnTo>
                  <a:lnTo>
                    <a:pt x="72732" y="30454"/>
                  </a:lnTo>
                  <a:lnTo>
                    <a:pt x="81826" y="23634"/>
                  </a:lnTo>
                  <a:lnTo>
                    <a:pt x="81826" y="6819"/>
                  </a:lnTo>
                  <a:close/>
                </a:path>
              </a:pathLst>
            </a:custGeom>
            <a:solidFill>
              <a:srgbClr val="262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11715" y="1167892"/>
              <a:ext cx="119380" cy="30480"/>
            </a:xfrm>
            <a:custGeom>
              <a:avLst/>
              <a:gdLst/>
              <a:ahLst/>
              <a:cxnLst/>
              <a:rect l="l" t="t" r="r" b="b"/>
              <a:pathLst>
                <a:path w="119379" h="30480">
                  <a:moveTo>
                    <a:pt x="32426" y="19875"/>
                  </a:moveTo>
                  <a:lnTo>
                    <a:pt x="26098" y="19875"/>
                  </a:lnTo>
                  <a:lnTo>
                    <a:pt x="23990" y="21844"/>
                  </a:lnTo>
                  <a:lnTo>
                    <a:pt x="21628" y="23774"/>
                  </a:lnTo>
                  <a:lnTo>
                    <a:pt x="18884" y="25666"/>
                  </a:lnTo>
                  <a:lnTo>
                    <a:pt x="14109" y="28219"/>
                  </a:lnTo>
                  <a:lnTo>
                    <a:pt x="12458" y="28994"/>
                  </a:lnTo>
                  <a:lnTo>
                    <a:pt x="10820" y="29654"/>
                  </a:lnTo>
                  <a:lnTo>
                    <a:pt x="12801" y="29883"/>
                  </a:lnTo>
                  <a:lnTo>
                    <a:pt x="31949" y="20396"/>
                  </a:lnTo>
                  <a:lnTo>
                    <a:pt x="32426" y="19875"/>
                  </a:lnTo>
                  <a:close/>
                </a:path>
                <a:path w="119379" h="30480">
                  <a:moveTo>
                    <a:pt x="28270" y="6692"/>
                  </a:moveTo>
                  <a:lnTo>
                    <a:pt x="25603" y="6870"/>
                  </a:lnTo>
                  <a:lnTo>
                    <a:pt x="23139" y="6997"/>
                  </a:lnTo>
                  <a:lnTo>
                    <a:pt x="20891" y="7226"/>
                  </a:lnTo>
                  <a:lnTo>
                    <a:pt x="25565" y="8013"/>
                  </a:lnTo>
                  <a:lnTo>
                    <a:pt x="29578" y="8902"/>
                  </a:lnTo>
                  <a:lnTo>
                    <a:pt x="30683" y="10261"/>
                  </a:lnTo>
                  <a:lnTo>
                    <a:pt x="31876" y="11912"/>
                  </a:lnTo>
                  <a:lnTo>
                    <a:pt x="30848" y="14008"/>
                  </a:lnTo>
                  <a:lnTo>
                    <a:pt x="19964" y="21094"/>
                  </a:lnTo>
                  <a:lnTo>
                    <a:pt x="14414" y="22402"/>
                  </a:lnTo>
                  <a:lnTo>
                    <a:pt x="9209" y="24269"/>
                  </a:lnTo>
                  <a:lnTo>
                    <a:pt x="2959" y="26835"/>
                  </a:lnTo>
                  <a:lnTo>
                    <a:pt x="1460" y="27482"/>
                  </a:lnTo>
                  <a:lnTo>
                    <a:pt x="0" y="28143"/>
                  </a:lnTo>
                  <a:lnTo>
                    <a:pt x="965" y="28295"/>
                  </a:lnTo>
                  <a:lnTo>
                    <a:pt x="3809" y="27012"/>
                  </a:lnTo>
                  <a:lnTo>
                    <a:pt x="9905" y="24447"/>
                  </a:lnTo>
                  <a:lnTo>
                    <a:pt x="14909" y="22631"/>
                  </a:lnTo>
                  <a:lnTo>
                    <a:pt x="20256" y="21336"/>
                  </a:lnTo>
                  <a:lnTo>
                    <a:pt x="22148" y="20802"/>
                  </a:lnTo>
                  <a:lnTo>
                    <a:pt x="24193" y="20396"/>
                  </a:lnTo>
                  <a:lnTo>
                    <a:pt x="26098" y="19875"/>
                  </a:lnTo>
                  <a:lnTo>
                    <a:pt x="32426" y="19875"/>
                  </a:lnTo>
                  <a:lnTo>
                    <a:pt x="33554" y="18643"/>
                  </a:lnTo>
                  <a:lnTo>
                    <a:pt x="34861" y="16764"/>
                  </a:lnTo>
                  <a:lnTo>
                    <a:pt x="36025" y="16217"/>
                  </a:lnTo>
                  <a:lnTo>
                    <a:pt x="35280" y="16217"/>
                  </a:lnTo>
                  <a:lnTo>
                    <a:pt x="36137" y="14833"/>
                  </a:lnTo>
                  <a:lnTo>
                    <a:pt x="36670" y="13779"/>
                  </a:lnTo>
                  <a:lnTo>
                    <a:pt x="36789" y="13246"/>
                  </a:lnTo>
                  <a:lnTo>
                    <a:pt x="36855" y="12268"/>
                  </a:lnTo>
                  <a:lnTo>
                    <a:pt x="42811" y="11391"/>
                  </a:lnTo>
                  <a:lnTo>
                    <a:pt x="43087" y="11391"/>
                  </a:lnTo>
                  <a:lnTo>
                    <a:pt x="48353" y="10566"/>
                  </a:lnTo>
                  <a:lnTo>
                    <a:pt x="36525" y="10566"/>
                  </a:lnTo>
                  <a:lnTo>
                    <a:pt x="36144" y="9715"/>
                  </a:lnTo>
                  <a:lnTo>
                    <a:pt x="35153" y="8953"/>
                  </a:lnTo>
                  <a:lnTo>
                    <a:pt x="33629" y="8178"/>
                  </a:lnTo>
                  <a:lnTo>
                    <a:pt x="32461" y="7747"/>
                  </a:lnTo>
                  <a:lnTo>
                    <a:pt x="31127" y="7315"/>
                  </a:lnTo>
                  <a:lnTo>
                    <a:pt x="28270" y="6692"/>
                  </a:lnTo>
                  <a:close/>
                </a:path>
                <a:path w="119379" h="30480">
                  <a:moveTo>
                    <a:pt x="110945" y="16129"/>
                  </a:moveTo>
                  <a:lnTo>
                    <a:pt x="105435" y="16129"/>
                  </a:lnTo>
                  <a:lnTo>
                    <a:pt x="106705" y="16535"/>
                  </a:lnTo>
                  <a:lnTo>
                    <a:pt x="107810" y="16789"/>
                  </a:lnTo>
                  <a:lnTo>
                    <a:pt x="110489" y="17589"/>
                  </a:lnTo>
                  <a:lnTo>
                    <a:pt x="113664" y="18643"/>
                  </a:lnTo>
                  <a:lnTo>
                    <a:pt x="117322" y="19939"/>
                  </a:lnTo>
                  <a:lnTo>
                    <a:pt x="117970" y="19469"/>
                  </a:lnTo>
                  <a:lnTo>
                    <a:pt x="118529" y="18999"/>
                  </a:lnTo>
                  <a:lnTo>
                    <a:pt x="118986" y="18516"/>
                  </a:lnTo>
                  <a:lnTo>
                    <a:pt x="115900" y="17538"/>
                  </a:lnTo>
                  <a:lnTo>
                    <a:pt x="110945" y="16129"/>
                  </a:lnTo>
                  <a:close/>
                </a:path>
                <a:path w="119379" h="30480">
                  <a:moveTo>
                    <a:pt x="43087" y="11391"/>
                  </a:moveTo>
                  <a:lnTo>
                    <a:pt x="42811" y="11391"/>
                  </a:lnTo>
                  <a:lnTo>
                    <a:pt x="41757" y="12331"/>
                  </a:lnTo>
                  <a:lnTo>
                    <a:pt x="40000" y="13665"/>
                  </a:lnTo>
                  <a:lnTo>
                    <a:pt x="38074" y="14884"/>
                  </a:lnTo>
                  <a:lnTo>
                    <a:pt x="35280" y="16217"/>
                  </a:lnTo>
                  <a:lnTo>
                    <a:pt x="36025" y="16217"/>
                  </a:lnTo>
                  <a:lnTo>
                    <a:pt x="38218" y="15176"/>
                  </a:lnTo>
                  <a:lnTo>
                    <a:pt x="40574" y="13525"/>
                  </a:lnTo>
                  <a:lnTo>
                    <a:pt x="42143" y="12268"/>
                  </a:lnTo>
                  <a:lnTo>
                    <a:pt x="43087" y="11391"/>
                  </a:lnTo>
                  <a:close/>
                </a:path>
                <a:path w="119379" h="30480">
                  <a:moveTo>
                    <a:pt x="75300" y="6769"/>
                  </a:moveTo>
                  <a:lnTo>
                    <a:pt x="73926" y="6769"/>
                  </a:lnTo>
                  <a:lnTo>
                    <a:pt x="75285" y="7797"/>
                  </a:lnTo>
                  <a:lnTo>
                    <a:pt x="76679" y="8953"/>
                  </a:lnTo>
                  <a:lnTo>
                    <a:pt x="77685" y="10007"/>
                  </a:lnTo>
                  <a:lnTo>
                    <a:pt x="78951" y="11912"/>
                  </a:lnTo>
                  <a:lnTo>
                    <a:pt x="79070" y="12712"/>
                  </a:lnTo>
                  <a:lnTo>
                    <a:pt x="80429" y="13246"/>
                  </a:lnTo>
                  <a:lnTo>
                    <a:pt x="98818" y="16065"/>
                  </a:lnTo>
                  <a:lnTo>
                    <a:pt x="100164" y="16205"/>
                  </a:lnTo>
                  <a:lnTo>
                    <a:pt x="103657" y="16192"/>
                  </a:lnTo>
                  <a:lnTo>
                    <a:pt x="104089" y="16129"/>
                  </a:lnTo>
                  <a:lnTo>
                    <a:pt x="110945" y="16129"/>
                  </a:lnTo>
                  <a:lnTo>
                    <a:pt x="107734" y="15405"/>
                  </a:lnTo>
                  <a:lnTo>
                    <a:pt x="106922" y="15278"/>
                  </a:lnTo>
                  <a:lnTo>
                    <a:pt x="101917" y="15278"/>
                  </a:lnTo>
                  <a:lnTo>
                    <a:pt x="100025" y="15201"/>
                  </a:lnTo>
                  <a:lnTo>
                    <a:pt x="80606" y="11620"/>
                  </a:lnTo>
                  <a:lnTo>
                    <a:pt x="79082" y="9677"/>
                  </a:lnTo>
                  <a:lnTo>
                    <a:pt x="77863" y="8559"/>
                  </a:lnTo>
                  <a:lnTo>
                    <a:pt x="75300" y="6769"/>
                  </a:lnTo>
                  <a:close/>
                </a:path>
                <a:path w="119379" h="30480">
                  <a:moveTo>
                    <a:pt x="106273" y="15176"/>
                  </a:moveTo>
                  <a:lnTo>
                    <a:pt x="104736" y="15214"/>
                  </a:lnTo>
                  <a:lnTo>
                    <a:pt x="103581" y="15278"/>
                  </a:lnTo>
                  <a:lnTo>
                    <a:pt x="106922" y="15278"/>
                  </a:lnTo>
                  <a:lnTo>
                    <a:pt x="106273" y="15176"/>
                  </a:lnTo>
                  <a:close/>
                </a:path>
                <a:path w="119379" h="30480">
                  <a:moveTo>
                    <a:pt x="47472" y="5575"/>
                  </a:moveTo>
                  <a:lnTo>
                    <a:pt x="36525" y="10566"/>
                  </a:lnTo>
                  <a:lnTo>
                    <a:pt x="48353" y="10566"/>
                  </a:lnTo>
                  <a:lnTo>
                    <a:pt x="56129" y="9410"/>
                  </a:lnTo>
                  <a:lnTo>
                    <a:pt x="45034" y="9410"/>
                  </a:lnTo>
                  <a:lnTo>
                    <a:pt x="45748" y="8559"/>
                  </a:lnTo>
                  <a:lnTo>
                    <a:pt x="47173" y="6705"/>
                  </a:lnTo>
                  <a:lnTo>
                    <a:pt x="47472" y="5575"/>
                  </a:lnTo>
                  <a:close/>
                </a:path>
                <a:path w="119379" h="30480">
                  <a:moveTo>
                    <a:pt x="57835" y="0"/>
                  </a:moveTo>
                  <a:lnTo>
                    <a:pt x="68750" y="3035"/>
                  </a:lnTo>
                  <a:lnTo>
                    <a:pt x="71945" y="5321"/>
                  </a:lnTo>
                  <a:lnTo>
                    <a:pt x="71386" y="5842"/>
                  </a:lnTo>
                  <a:lnTo>
                    <a:pt x="45034" y="9410"/>
                  </a:lnTo>
                  <a:lnTo>
                    <a:pt x="56129" y="9410"/>
                  </a:lnTo>
                  <a:lnTo>
                    <a:pt x="73901" y="6769"/>
                  </a:lnTo>
                  <a:lnTo>
                    <a:pt x="75300" y="6769"/>
                  </a:lnTo>
                  <a:lnTo>
                    <a:pt x="74929" y="6515"/>
                  </a:lnTo>
                  <a:lnTo>
                    <a:pt x="76404" y="4851"/>
                  </a:lnTo>
                  <a:lnTo>
                    <a:pt x="72428" y="4851"/>
                  </a:lnTo>
                  <a:lnTo>
                    <a:pt x="69253" y="2870"/>
                  </a:lnTo>
                  <a:lnTo>
                    <a:pt x="57835" y="0"/>
                  </a:lnTo>
                  <a:close/>
                </a:path>
                <a:path w="119379" h="30480">
                  <a:moveTo>
                    <a:pt x="77165" y="279"/>
                  </a:moveTo>
                  <a:lnTo>
                    <a:pt x="72428" y="4851"/>
                  </a:lnTo>
                  <a:lnTo>
                    <a:pt x="76404" y="4851"/>
                  </a:lnTo>
                  <a:lnTo>
                    <a:pt x="80162" y="609"/>
                  </a:lnTo>
                  <a:lnTo>
                    <a:pt x="77165" y="279"/>
                  </a:lnTo>
                  <a:close/>
                </a:path>
                <a:path w="119379" h="30480">
                  <a:moveTo>
                    <a:pt x="68732" y="3022"/>
                  </a:moveTo>
                  <a:close/>
                </a:path>
              </a:pathLst>
            </a:custGeom>
            <a:solidFill>
              <a:srgbClr val="9A6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82403" y="1166952"/>
              <a:ext cx="150495" cy="33020"/>
            </a:xfrm>
            <a:custGeom>
              <a:avLst/>
              <a:gdLst/>
              <a:ahLst/>
              <a:cxnLst/>
              <a:rect l="l" t="t" r="r" b="b"/>
              <a:pathLst>
                <a:path w="150495" h="33019">
                  <a:moveTo>
                    <a:pt x="55397" y="20815"/>
                  </a:moveTo>
                  <a:lnTo>
                    <a:pt x="44221" y="23571"/>
                  </a:lnTo>
                  <a:lnTo>
                    <a:pt x="39217" y="25387"/>
                  </a:lnTo>
                  <a:lnTo>
                    <a:pt x="30264" y="29235"/>
                  </a:lnTo>
                  <a:lnTo>
                    <a:pt x="40119" y="30594"/>
                  </a:lnTo>
                  <a:lnTo>
                    <a:pt x="48183" y="26606"/>
                  </a:lnTo>
                  <a:lnTo>
                    <a:pt x="50927" y="24714"/>
                  </a:lnTo>
                  <a:lnTo>
                    <a:pt x="55397" y="20815"/>
                  </a:lnTo>
                  <a:close/>
                </a:path>
                <a:path w="150495" h="33019">
                  <a:moveTo>
                    <a:pt x="61188" y="12852"/>
                  </a:moveTo>
                  <a:lnTo>
                    <a:pt x="58889" y="9855"/>
                  </a:lnTo>
                  <a:lnTo>
                    <a:pt x="50203" y="8166"/>
                  </a:lnTo>
                  <a:lnTo>
                    <a:pt x="46659" y="8597"/>
                  </a:lnTo>
                  <a:lnTo>
                    <a:pt x="24447" y="14693"/>
                  </a:lnTo>
                  <a:lnTo>
                    <a:pt x="13665" y="17424"/>
                  </a:lnTo>
                  <a:lnTo>
                    <a:pt x="5689" y="18554"/>
                  </a:lnTo>
                  <a:lnTo>
                    <a:pt x="3683" y="18415"/>
                  </a:lnTo>
                  <a:lnTo>
                    <a:pt x="1739" y="17246"/>
                  </a:lnTo>
                  <a:lnTo>
                    <a:pt x="38" y="15633"/>
                  </a:lnTo>
                  <a:lnTo>
                    <a:pt x="0" y="16078"/>
                  </a:lnTo>
                  <a:lnTo>
                    <a:pt x="2070" y="19926"/>
                  </a:lnTo>
                  <a:lnTo>
                    <a:pt x="7962" y="23444"/>
                  </a:lnTo>
                  <a:lnTo>
                    <a:pt x="17208" y="26543"/>
                  </a:lnTo>
                  <a:lnTo>
                    <a:pt x="29311" y="29083"/>
                  </a:lnTo>
                  <a:lnTo>
                    <a:pt x="38582" y="25184"/>
                  </a:lnTo>
                  <a:lnTo>
                    <a:pt x="43726" y="23355"/>
                  </a:lnTo>
                  <a:lnTo>
                    <a:pt x="55816" y="20434"/>
                  </a:lnTo>
                  <a:lnTo>
                    <a:pt x="58051" y="18097"/>
                  </a:lnTo>
                  <a:lnTo>
                    <a:pt x="60159" y="14947"/>
                  </a:lnTo>
                  <a:lnTo>
                    <a:pt x="61188" y="12852"/>
                  </a:lnTo>
                  <a:close/>
                </a:path>
                <a:path w="150495" h="33019">
                  <a:moveTo>
                    <a:pt x="72123" y="12331"/>
                  </a:moveTo>
                  <a:lnTo>
                    <a:pt x="66167" y="13208"/>
                  </a:lnTo>
                  <a:lnTo>
                    <a:pt x="66078" y="14528"/>
                  </a:lnTo>
                  <a:lnTo>
                    <a:pt x="64592" y="17157"/>
                  </a:lnTo>
                  <a:lnTo>
                    <a:pt x="67386" y="15824"/>
                  </a:lnTo>
                  <a:lnTo>
                    <a:pt x="69532" y="14465"/>
                  </a:lnTo>
                  <a:lnTo>
                    <a:pt x="72123" y="12331"/>
                  </a:lnTo>
                  <a:close/>
                </a:path>
                <a:path w="150495" h="33019">
                  <a:moveTo>
                    <a:pt x="101257" y="6248"/>
                  </a:moveTo>
                  <a:lnTo>
                    <a:pt x="98044" y="3962"/>
                  </a:lnTo>
                  <a:lnTo>
                    <a:pt x="87083" y="952"/>
                  </a:lnTo>
                  <a:lnTo>
                    <a:pt x="78536" y="4114"/>
                  </a:lnTo>
                  <a:lnTo>
                    <a:pt x="70802" y="6045"/>
                  </a:lnTo>
                  <a:lnTo>
                    <a:pt x="63830" y="7099"/>
                  </a:lnTo>
                  <a:lnTo>
                    <a:pt x="57721" y="7607"/>
                  </a:lnTo>
                  <a:lnTo>
                    <a:pt x="65836" y="11493"/>
                  </a:lnTo>
                  <a:lnTo>
                    <a:pt x="74104" y="10375"/>
                  </a:lnTo>
                  <a:lnTo>
                    <a:pt x="74891" y="9499"/>
                  </a:lnTo>
                  <a:lnTo>
                    <a:pt x="76415" y="7632"/>
                  </a:lnTo>
                  <a:lnTo>
                    <a:pt x="76784" y="6515"/>
                  </a:lnTo>
                  <a:lnTo>
                    <a:pt x="76466" y="7632"/>
                  </a:lnTo>
                  <a:lnTo>
                    <a:pt x="74942" y="9652"/>
                  </a:lnTo>
                  <a:lnTo>
                    <a:pt x="74345" y="10350"/>
                  </a:lnTo>
                  <a:lnTo>
                    <a:pt x="100698" y="6769"/>
                  </a:lnTo>
                  <a:lnTo>
                    <a:pt x="100965" y="6515"/>
                  </a:lnTo>
                  <a:lnTo>
                    <a:pt x="101257" y="6248"/>
                  </a:lnTo>
                  <a:close/>
                </a:path>
                <a:path w="150495" h="33019">
                  <a:moveTo>
                    <a:pt x="106476" y="1219"/>
                  </a:moveTo>
                  <a:lnTo>
                    <a:pt x="101053" y="660"/>
                  </a:lnTo>
                  <a:lnTo>
                    <a:pt x="95262" y="254"/>
                  </a:lnTo>
                  <a:lnTo>
                    <a:pt x="89230" y="0"/>
                  </a:lnTo>
                  <a:lnTo>
                    <a:pt x="87134" y="939"/>
                  </a:lnTo>
                  <a:lnTo>
                    <a:pt x="98539" y="3771"/>
                  </a:lnTo>
                  <a:lnTo>
                    <a:pt x="101739" y="5791"/>
                  </a:lnTo>
                  <a:lnTo>
                    <a:pt x="106476" y="1219"/>
                  </a:lnTo>
                  <a:close/>
                </a:path>
                <a:path w="150495" h="33019">
                  <a:moveTo>
                    <a:pt x="146634" y="20878"/>
                  </a:moveTo>
                  <a:lnTo>
                    <a:pt x="134747" y="17068"/>
                  </a:lnTo>
                  <a:lnTo>
                    <a:pt x="120891" y="16357"/>
                  </a:lnTo>
                  <a:lnTo>
                    <a:pt x="113906" y="15379"/>
                  </a:lnTo>
                  <a:lnTo>
                    <a:pt x="108381" y="13639"/>
                  </a:lnTo>
                  <a:lnTo>
                    <a:pt x="108280" y="12877"/>
                  </a:lnTo>
                  <a:lnTo>
                    <a:pt x="106997" y="10947"/>
                  </a:lnTo>
                  <a:lnTo>
                    <a:pt x="103238" y="7708"/>
                  </a:lnTo>
                  <a:lnTo>
                    <a:pt x="72453" y="12280"/>
                  </a:lnTo>
                  <a:lnTo>
                    <a:pt x="69710" y="14605"/>
                  </a:lnTo>
                  <a:lnTo>
                    <a:pt x="67475" y="16154"/>
                  </a:lnTo>
                  <a:lnTo>
                    <a:pt x="64173" y="17703"/>
                  </a:lnTo>
                  <a:lnTo>
                    <a:pt x="62877" y="19570"/>
                  </a:lnTo>
                  <a:lnTo>
                    <a:pt x="61226" y="21361"/>
                  </a:lnTo>
                  <a:lnTo>
                    <a:pt x="56781" y="25209"/>
                  </a:lnTo>
                  <a:lnTo>
                    <a:pt x="53987" y="27190"/>
                  </a:lnTo>
                  <a:lnTo>
                    <a:pt x="47853" y="30518"/>
                  </a:lnTo>
                  <a:lnTo>
                    <a:pt x="46228" y="31216"/>
                  </a:lnTo>
                  <a:lnTo>
                    <a:pt x="60083" y="32143"/>
                  </a:lnTo>
                  <a:lnTo>
                    <a:pt x="74942" y="32461"/>
                  </a:lnTo>
                  <a:lnTo>
                    <a:pt x="99060" y="31597"/>
                  </a:lnTo>
                  <a:lnTo>
                    <a:pt x="119926" y="29184"/>
                  </a:lnTo>
                  <a:lnTo>
                    <a:pt x="136220" y="25527"/>
                  </a:lnTo>
                  <a:lnTo>
                    <a:pt x="146634" y="20878"/>
                  </a:lnTo>
                  <a:close/>
                </a:path>
                <a:path w="150495" h="33019">
                  <a:moveTo>
                    <a:pt x="149898" y="16065"/>
                  </a:moveTo>
                  <a:lnTo>
                    <a:pt x="146951" y="11518"/>
                  </a:lnTo>
                  <a:lnTo>
                    <a:pt x="138633" y="7442"/>
                  </a:lnTo>
                  <a:lnTo>
                    <a:pt x="125920" y="4076"/>
                  </a:lnTo>
                  <a:lnTo>
                    <a:pt x="109474" y="1536"/>
                  </a:lnTo>
                  <a:lnTo>
                    <a:pt x="104241" y="7442"/>
                  </a:lnTo>
                  <a:lnTo>
                    <a:pt x="105740" y="8470"/>
                  </a:lnTo>
                  <a:lnTo>
                    <a:pt x="107175" y="9499"/>
                  </a:lnTo>
                  <a:lnTo>
                    <a:pt x="108419" y="10642"/>
                  </a:lnTo>
                  <a:lnTo>
                    <a:pt x="109918" y="12547"/>
                  </a:lnTo>
                  <a:lnTo>
                    <a:pt x="110070" y="13220"/>
                  </a:lnTo>
                  <a:lnTo>
                    <a:pt x="111252" y="13627"/>
                  </a:lnTo>
                  <a:lnTo>
                    <a:pt x="131229" y="16205"/>
                  </a:lnTo>
                  <a:lnTo>
                    <a:pt x="133350" y="16192"/>
                  </a:lnTo>
                  <a:lnTo>
                    <a:pt x="134048" y="16154"/>
                  </a:lnTo>
                  <a:lnTo>
                    <a:pt x="135585" y="16116"/>
                  </a:lnTo>
                  <a:lnTo>
                    <a:pt x="148297" y="19456"/>
                  </a:lnTo>
                  <a:lnTo>
                    <a:pt x="149352" y="18364"/>
                  </a:lnTo>
                  <a:lnTo>
                    <a:pt x="149898" y="17233"/>
                  </a:lnTo>
                  <a:lnTo>
                    <a:pt x="149898" y="16116"/>
                  </a:lnTo>
                  <a:close/>
                </a:path>
              </a:pathLst>
            </a:custGeom>
            <a:solidFill>
              <a:srgbClr val="B18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85896" y="117615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416" y="0"/>
                  </a:moveTo>
                  <a:lnTo>
                    <a:pt x="2095" y="622"/>
                  </a:lnTo>
                  <a:lnTo>
                    <a:pt x="952" y="1257"/>
                  </a:lnTo>
                  <a:lnTo>
                    <a:pt x="0" y="1917"/>
                  </a:lnTo>
                  <a:lnTo>
                    <a:pt x="342" y="3136"/>
                  </a:lnTo>
                  <a:lnTo>
                    <a:pt x="914" y="3937"/>
                  </a:lnTo>
                  <a:lnTo>
                    <a:pt x="2514" y="3937"/>
                  </a:lnTo>
                  <a:lnTo>
                    <a:pt x="3289" y="2209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4A4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9763" y="1069822"/>
              <a:ext cx="41275" cy="69850"/>
            </a:xfrm>
            <a:custGeom>
              <a:avLst/>
              <a:gdLst/>
              <a:ahLst/>
              <a:cxnLst/>
              <a:rect l="l" t="t" r="r" b="b"/>
              <a:pathLst>
                <a:path w="41275" h="69850">
                  <a:moveTo>
                    <a:pt x="12655" y="0"/>
                  </a:moveTo>
                  <a:lnTo>
                    <a:pt x="5734" y="8445"/>
                  </a:lnTo>
                  <a:lnTo>
                    <a:pt x="1608" y="16786"/>
                  </a:lnTo>
                  <a:lnTo>
                    <a:pt x="0" y="27824"/>
                  </a:lnTo>
                  <a:lnTo>
                    <a:pt x="1515" y="39583"/>
                  </a:lnTo>
                  <a:lnTo>
                    <a:pt x="31248" y="69062"/>
                  </a:lnTo>
                  <a:lnTo>
                    <a:pt x="35985" y="69811"/>
                  </a:lnTo>
                  <a:lnTo>
                    <a:pt x="39490" y="69723"/>
                  </a:lnTo>
                  <a:lnTo>
                    <a:pt x="40684" y="64782"/>
                  </a:lnTo>
                  <a:lnTo>
                    <a:pt x="40316" y="58125"/>
                  </a:lnTo>
                  <a:lnTo>
                    <a:pt x="35102" y="55089"/>
                  </a:lnTo>
                  <a:lnTo>
                    <a:pt x="26307" y="50248"/>
                  </a:lnTo>
                  <a:lnTo>
                    <a:pt x="15195" y="38176"/>
                  </a:lnTo>
                  <a:lnTo>
                    <a:pt x="8592" y="22426"/>
                  </a:lnTo>
                  <a:lnTo>
                    <a:pt x="9482" y="10560"/>
                  </a:lnTo>
                  <a:lnTo>
                    <a:pt x="13336" y="3075"/>
                  </a:lnTo>
                  <a:lnTo>
                    <a:pt x="15627" y="469"/>
                  </a:lnTo>
                  <a:lnTo>
                    <a:pt x="12655" y="0"/>
                  </a:lnTo>
                  <a:close/>
                </a:path>
              </a:pathLst>
            </a:custGeom>
            <a:solidFill>
              <a:srgbClr val="9A8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00384" y="107063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596" y="0"/>
                  </a:moveTo>
                  <a:lnTo>
                    <a:pt x="2261" y="571"/>
                  </a:lnTo>
                  <a:lnTo>
                    <a:pt x="0" y="2050"/>
                  </a:lnTo>
                  <a:lnTo>
                    <a:pt x="2335" y="546"/>
                  </a:lnTo>
                  <a:lnTo>
                    <a:pt x="3596" y="12"/>
                  </a:lnTo>
                  <a:close/>
                </a:path>
              </a:pathLst>
            </a:custGeom>
            <a:solidFill>
              <a:srgbClr val="7F8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89769" y="1070635"/>
              <a:ext cx="23495" cy="62230"/>
            </a:xfrm>
            <a:custGeom>
              <a:avLst/>
              <a:gdLst/>
              <a:ahLst/>
              <a:cxnLst/>
              <a:rect l="l" t="t" r="r" b="b"/>
              <a:pathLst>
                <a:path w="23495" h="62230">
                  <a:moveTo>
                    <a:pt x="14211" y="0"/>
                  </a:moveTo>
                  <a:lnTo>
                    <a:pt x="0" y="23685"/>
                  </a:lnTo>
                  <a:lnTo>
                    <a:pt x="0" y="35217"/>
                  </a:lnTo>
                  <a:lnTo>
                    <a:pt x="2006" y="43268"/>
                  </a:lnTo>
                  <a:lnTo>
                    <a:pt x="9398" y="52603"/>
                  </a:lnTo>
                  <a:lnTo>
                    <a:pt x="14884" y="57594"/>
                  </a:lnTo>
                  <a:lnTo>
                    <a:pt x="20142" y="61633"/>
                  </a:lnTo>
                  <a:lnTo>
                    <a:pt x="23380" y="57315"/>
                  </a:lnTo>
                  <a:lnTo>
                    <a:pt x="18542" y="53492"/>
                  </a:lnTo>
                  <a:lnTo>
                    <a:pt x="13716" y="49022"/>
                  </a:lnTo>
                  <a:lnTo>
                    <a:pt x="11290" y="45948"/>
                  </a:lnTo>
                  <a:lnTo>
                    <a:pt x="6041" y="35445"/>
                  </a:lnTo>
                  <a:lnTo>
                    <a:pt x="4522" y="23690"/>
                  </a:lnTo>
                  <a:lnTo>
                    <a:pt x="6130" y="12656"/>
                  </a:lnTo>
                  <a:lnTo>
                    <a:pt x="10261" y="4318"/>
                  </a:lnTo>
                  <a:lnTo>
                    <a:pt x="14211" y="0"/>
                  </a:lnTo>
                  <a:close/>
                </a:path>
              </a:pathLst>
            </a:custGeom>
            <a:solidFill>
              <a:srgbClr val="876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76447" y="1116287"/>
              <a:ext cx="102235" cy="69215"/>
            </a:xfrm>
            <a:custGeom>
              <a:avLst/>
              <a:gdLst/>
              <a:ahLst/>
              <a:cxnLst/>
              <a:rect l="l" t="t" r="r" b="b"/>
              <a:pathLst>
                <a:path w="102235" h="69215">
                  <a:moveTo>
                    <a:pt x="80624" y="0"/>
                  </a:moveTo>
                  <a:lnTo>
                    <a:pt x="39217" y="8492"/>
                  </a:lnTo>
                  <a:lnTo>
                    <a:pt x="22047" y="31818"/>
                  </a:lnTo>
                  <a:lnTo>
                    <a:pt x="16828" y="36428"/>
                  </a:lnTo>
                  <a:lnTo>
                    <a:pt x="9113" y="42421"/>
                  </a:lnTo>
                  <a:lnTo>
                    <a:pt x="2353" y="49240"/>
                  </a:lnTo>
                  <a:lnTo>
                    <a:pt x="0" y="56329"/>
                  </a:lnTo>
                  <a:lnTo>
                    <a:pt x="482" y="59745"/>
                  </a:lnTo>
                  <a:lnTo>
                    <a:pt x="5829" y="68800"/>
                  </a:lnTo>
                  <a:lnTo>
                    <a:pt x="11645" y="69219"/>
                  </a:lnTo>
                  <a:lnTo>
                    <a:pt x="18851" y="68254"/>
                  </a:lnTo>
                  <a:lnTo>
                    <a:pt x="29779" y="65533"/>
                  </a:lnTo>
                  <a:lnTo>
                    <a:pt x="35910" y="63822"/>
                  </a:lnTo>
                  <a:lnTo>
                    <a:pt x="9982" y="63822"/>
                  </a:lnTo>
                  <a:lnTo>
                    <a:pt x="9131" y="61752"/>
                  </a:lnTo>
                  <a:lnTo>
                    <a:pt x="9131" y="56710"/>
                  </a:lnTo>
                  <a:lnTo>
                    <a:pt x="9982" y="54678"/>
                  </a:lnTo>
                  <a:lnTo>
                    <a:pt x="84347" y="54678"/>
                  </a:lnTo>
                  <a:lnTo>
                    <a:pt x="98056" y="49268"/>
                  </a:lnTo>
                  <a:lnTo>
                    <a:pt x="101402" y="42421"/>
                  </a:lnTo>
                  <a:lnTo>
                    <a:pt x="101479" y="41787"/>
                  </a:lnTo>
                  <a:lnTo>
                    <a:pt x="58991" y="41787"/>
                  </a:lnTo>
                  <a:lnTo>
                    <a:pt x="53593" y="39400"/>
                  </a:lnTo>
                  <a:lnTo>
                    <a:pt x="50812" y="30319"/>
                  </a:lnTo>
                  <a:lnTo>
                    <a:pt x="53949" y="25328"/>
                  </a:lnTo>
                  <a:lnTo>
                    <a:pt x="64515" y="22102"/>
                  </a:lnTo>
                  <a:lnTo>
                    <a:pt x="100507" y="22102"/>
                  </a:lnTo>
                  <a:lnTo>
                    <a:pt x="99133" y="15147"/>
                  </a:lnTo>
                  <a:lnTo>
                    <a:pt x="92671" y="4373"/>
                  </a:lnTo>
                  <a:lnTo>
                    <a:pt x="80624" y="0"/>
                  </a:lnTo>
                  <a:close/>
                </a:path>
                <a:path w="102235" h="69215">
                  <a:moveTo>
                    <a:pt x="84347" y="54678"/>
                  </a:moveTo>
                  <a:lnTo>
                    <a:pt x="12052" y="54678"/>
                  </a:lnTo>
                  <a:lnTo>
                    <a:pt x="12890" y="56710"/>
                  </a:lnTo>
                  <a:lnTo>
                    <a:pt x="12890" y="61752"/>
                  </a:lnTo>
                  <a:lnTo>
                    <a:pt x="12052" y="63822"/>
                  </a:lnTo>
                  <a:lnTo>
                    <a:pt x="35910" y="63822"/>
                  </a:lnTo>
                  <a:lnTo>
                    <a:pt x="51028" y="59656"/>
                  </a:lnTo>
                  <a:lnTo>
                    <a:pt x="59498" y="58562"/>
                  </a:lnTo>
                  <a:lnTo>
                    <a:pt x="70037" y="57739"/>
                  </a:lnTo>
                  <a:lnTo>
                    <a:pt x="82829" y="55277"/>
                  </a:lnTo>
                  <a:lnTo>
                    <a:pt x="84347" y="54678"/>
                  </a:lnTo>
                  <a:close/>
                </a:path>
                <a:path w="102235" h="69215">
                  <a:moveTo>
                    <a:pt x="100507" y="22102"/>
                  </a:moveTo>
                  <a:lnTo>
                    <a:pt x="64515" y="22102"/>
                  </a:lnTo>
                  <a:lnTo>
                    <a:pt x="69888" y="24490"/>
                  </a:lnTo>
                  <a:lnTo>
                    <a:pt x="72682" y="33583"/>
                  </a:lnTo>
                  <a:lnTo>
                    <a:pt x="69532" y="38562"/>
                  </a:lnTo>
                  <a:lnTo>
                    <a:pt x="58991" y="41787"/>
                  </a:lnTo>
                  <a:lnTo>
                    <a:pt x="101479" y="41787"/>
                  </a:lnTo>
                  <a:lnTo>
                    <a:pt x="101941" y="29359"/>
                  </a:lnTo>
                  <a:lnTo>
                    <a:pt x="100507" y="22102"/>
                  </a:lnTo>
                  <a:close/>
                </a:path>
              </a:pathLst>
            </a:custGeom>
            <a:solidFill>
              <a:srgbClr val="DE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83724" y="1116098"/>
              <a:ext cx="77470" cy="48895"/>
            </a:xfrm>
            <a:custGeom>
              <a:avLst/>
              <a:gdLst/>
              <a:ahLst/>
              <a:cxnLst/>
              <a:rect l="l" t="t" r="r" b="b"/>
              <a:pathLst>
                <a:path w="77470" h="48894">
                  <a:moveTo>
                    <a:pt x="53787" y="0"/>
                  </a:moveTo>
                  <a:lnTo>
                    <a:pt x="20105" y="25578"/>
                  </a:lnTo>
                  <a:lnTo>
                    <a:pt x="14770" y="32007"/>
                  </a:lnTo>
                  <a:lnTo>
                    <a:pt x="9004" y="38090"/>
                  </a:lnTo>
                  <a:lnTo>
                    <a:pt x="279" y="44948"/>
                  </a:lnTo>
                  <a:lnTo>
                    <a:pt x="0" y="48644"/>
                  </a:lnTo>
                  <a:lnTo>
                    <a:pt x="38068" y="28300"/>
                  </a:lnTo>
                  <a:lnTo>
                    <a:pt x="40912" y="22745"/>
                  </a:lnTo>
                  <a:lnTo>
                    <a:pt x="43764" y="18837"/>
                  </a:lnTo>
                  <a:lnTo>
                    <a:pt x="48082" y="15141"/>
                  </a:lnTo>
                  <a:lnTo>
                    <a:pt x="59220" y="14570"/>
                  </a:lnTo>
                  <a:lnTo>
                    <a:pt x="73621" y="5337"/>
                  </a:lnTo>
                  <a:lnTo>
                    <a:pt x="77381" y="5146"/>
                  </a:lnTo>
                  <a:lnTo>
                    <a:pt x="69354" y="1920"/>
                  </a:lnTo>
                  <a:lnTo>
                    <a:pt x="62202" y="241"/>
                  </a:lnTo>
                  <a:lnTo>
                    <a:pt x="53787" y="0"/>
                  </a:lnTo>
                  <a:close/>
                </a:path>
              </a:pathLst>
            </a:custGeom>
            <a:solidFill>
              <a:srgbClr val="ECE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51555" y="1085469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76200" h="60325">
                  <a:moveTo>
                    <a:pt x="5333" y="39624"/>
                  </a:moveTo>
                  <a:lnTo>
                    <a:pt x="2197" y="48094"/>
                  </a:lnTo>
                  <a:lnTo>
                    <a:pt x="0" y="53936"/>
                  </a:lnTo>
                  <a:lnTo>
                    <a:pt x="3505" y="56413"/>
                  </a:lnTo>
                  <a:lnTo>
                    <a:pt x="8839" y="58915"/>
                  </a:lnTo>
                  <a:lnTo>
                    <a:pt x="15722" y="59979"/>
                  </a:lnTo>
                  <a:lnTo>
                    <a:pt x="26296" y="59686"/>
                  </a:lnTo>
                  <a:lnTo>
                    <a:pt x="37598" y="58379"/>
                  </a:lnTo>
                  <a:lnTo>
                    <a:pt x="46659" y="56400"/>
                  </a:lnTo>
                  <a:lnTo>
                    <a:pt x="59164" y="49318"/>
                  </a:lnTo>
                  <a:lnTo>
                    <a:pt x="64587" y="43146"/>
                  </a:lnTo>
                  <a:lnTo>
                    <a:pt x="27449" y="43146"/>
                  </a:lnTo>
                  <a:lnTo>
                    <a:pt x="20710" y="43048"/>
                  </a:lnTo>
                  <a:lnTo>
                    <a:pt x="15392" y="42265"/>
                  </a:lnTo>
                  <a:lnTo>
                    <a:pt x="8496" y="40944"/>
                  </a:lnTo>
                  <a:lnTo>
                    <a:pt x="5333" y="39624"/>
                  </a:lnTo>
                  <a:close/>
                </a:path>
                <a:path w="76200" h="60325">
                  <a:moveTo>
                    <a:pt x="71564" y="0"/>
                  </a:moveTo>
                  <a:lnTo>
                    <a:pt x="74919" y="15018"/>
                  </a:lnTo>
                  <a:lnTo>
                    <a:pt x="73399" y="24037"/>
                  </a:lnTo>
                  <a:lnTo>
                    <a:pt x="64631" y="30671"/>
                  </a:lnTo>
                  <a:lnTo>
                    <a:pt x="46240" y="38531"/>
                  </a:lnTo>
                  <a:lnTo>
                    <a:pt x="35871" y="41870"/>
                  </a:lnTo>
                  <a:lnTo>
                    <a:pt x="27449" y="43146"/>
                  </a:lnTo>
                  <a:lnTo>
                    <a:pt x="64587" y="43146"/>
                  </a:lnTo>
                  <a:lnTo>
                    <a:pt x="68737" y="38423"/>
                  </a:lnTo>
                  <a:lnTo>
                    <a:pt x="74640" y="26129"/>
                  </a:lnTo>
                  <a:lnTo>
                    <a:pt x="76136" y="14846"/>
                  </a:lnTo>
                  <a:lnTo>
                    <a:pt x="74917" y="1536"/>
                  </a:lnTo>
                  <a:lnTo>
                    <a:pt x="71564" y="0"/>
                  </a:lnTo>
                  <a:close/>
                </a:path>
              </a:pathLst>
            </a:custGeom>
            <a:solidFill>
              <a:srgbClr val="B6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24313" y="108675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4">
                  <a:moveTo>
                    <a:pt x="1079" y="1891"/>
                  </a:moveTo>
                  <a:lnTo>
                    <a:pt x="1663" y="3187"/>
                  </a:lnTo>
                  <a:lnTo>
                    <a:pt x="2425" y="6896"/>
                  </a:lnTo>
                  <a:lnTo>
                    <a:pt x="1663" y="3162"/>
                  </a:lnTo>
                  <a:lnTo>
                    <a:pt x="1079" y="1891"/>
                  </a:lnTo>
                  <a:close/>
                </a:path>
                <a:path w="2539" h="6984">
                  <a:moveTo>
                    <a:pt x="0" y="0"/>
                  </a:moveTo>
                  <a:lnTo>
                    <a:pt x="729" y="1130"/>
                  </a:lnTo>
                  <a:lnTo>
                    <a:pt x="1079" y="1891"/>
                  </a:lnTo>
                  <a:lnTo>
                    <a:pt x="728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9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58311" y="114334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1346" y="685"/>
                  </a:lnTo>
                  <a:lnTo>
                    <a:pt x="2070" y="1028"/>
                  </a:lnTo>
                  <a:lnTo>
                    <a:pt x="647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9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52444" y="1086764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5">
                  <a:moveTo>
                    <a:pt x="876" y="48374"/>
                  </a:moveTo>
                  <a:lnTo>
                    <a:pt x="13068" y="58724"/>
                  </a:lnTo>
                  <a:lnTo>
                    <a:pt x="17259" y="58724"/>
                  </a:lnTo>
                  <a:lnTo>
                    <a:pt x="50907" y="52247"/>
                  </a:lnTo>
                  <a:lnTo>
                    <a:pt x="10769" y="52247"/>
                  </a:lnTo>
                  <a:lnTo>
                    <a:pt x="7315" y="51917"/>
                  </a:lnTo>
                  <a:lnTo>
                    <a:pt x="3733" y="50266"/>
                  </a:lnTo>
                  <a:lnTo>
                    <a:pt x="2133" y="49390"/>
                  </a:lnTo>
                  <a:lnTo>
                    <a:pt x="876" y="48374"/>
                  </a:lnTo>
                  <a:close/>
                </a:path>
                <a:path w="75564" h="59055">
                  <a:moveTo>
                    <a:pt x="71869" y="0"/>
                  </a:moveTo>
                  <a:lnTo>
                    <a:pt x="72288" y="1917"/>
                  </a:lnTo>
                  <a:lnTo>
                    <a:pt x="72669" y="4178"/>
                  </a:lnTo>
                  <a:lnTo>
                    <a:pt x="72923" y="7086"/>
                  </a:lnTo>
                  <a:lnTo>
                    <a:pt x="71414" y="18367"/>
                  </a:lnTo>
                  <a:lnTo>
                    <a:pt x="43446" y="48628"/>
                  </a:lnTo>
                  <a:lnTo>
                    <a:pt x="14985" y="52247"/>
                  </a:lnTo>
                  <a:lnTo>
                    <a:pt x="50907" y="52247"/>
                  </a:lnTo>
                  <a:lnTo>
                    <a:pt x="57741" y="48455"/>
                  </a:lnTo>
                  <a:lnTo>
                    <a:pt x="67090" y="38241"/>
                  </a:lnTo>
                  <a:lnTo>
                    <a:pt x="73168" y="26553"/>
                  </a:lnTo>
                  <a:lnTo>
                    <a:pt x="75336" y="15481"/>
                  </a:lnTo>
                  <a:lnTo>
                    <a:pt x="75336" y="14820"/>
                  </a:lnTo>
                  <a:lnTo>
                    <a:pt x="72593" y="1130"/>
                  </a:lnTo>
                  <a:lnTo>
                    <a:pt x="71869" y="0"/>
                  </a:lnTo>
                  <a:close/>
                </a:path>
              </a:pathLst>
            </a:custGeom>
            <a:solidFill>
              <a:srgbClr val="908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9271" y="1550778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59">
                  <a:moveTo>
                    <a:pt x="39141" y="0"/>
                  </a:moveTo>
                  <a:lnTo>
                    <a:pt x="25742" y="0"/>
                  </a:lnTo>
                  <a:lnTo>
                    <a:pt x="9829" y="11544"/>
                  </a:lnTo>
                  <a:lnTo>
                    <a:pt x="152" y="11988"/>
                  </a:lnTo>
                  <a:lnTo>
                    <a:pt x="11" y="11988"/>
                  </a:lnTo>
                  <a:lnTo>
                    <a:pt x="6083" y="18694"/>
                  </a:lnTo>
                  <a:lnTo>
                    <a:pt x="12496" y="22771"/>
                  </a:lnTo>
                  <a:lnTo>
                    <a:pt x="23444" y="22771"/>
                  </a:lnTo>
                  <a:lnTo>
                    <a:pt x="27520" y="21551"/>
                  </a:lnTo>
                  <a:lnTo>
                    <a:pt x="37020" y="15671"/>
                  </a:lnTo>
                  <a:lnTo>
                    <a:pt x="39436" y="11988"/>
                  </a:lnTo>
                  <a:lnTo>
                    <a:pt x="0" y="11976"/>
                  </a:lnTo>
                  <a:lnTo>
                    <a:pt x="39445" y="11976"/>
                  </a:lnTo>
                  <a:lnTo>
                    <a:pt x="41211" y="9283"/>
                  </a:lnTo>
                  <a:lnTo>
                    <a:pt x="44767" y="1396"/>
                  </a:lnTo>
                  <a:lnTo>
                    <a:pt x="42151" y="584"/>
                  </a:lnTo>
                  <a:lnTo>
                    <a:pt x="39141" y="0"/>
                  </a:lnTo>
                  <a:close/>
                </a:path>
              </a:pathLst>
            </a:custGeom>
            <a:solidFill>
              <a:srgbClr val="2CA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59581" y="1552173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20" h="33655">
                  <a:moveTo>
                    <a:pt x="57758" y="22834"/>
                  </a:moveTo>
                  <a:lnTo>
                    <a:pt x="28676" y="22834"/>
                  </a:lnTo>
                  <a:lnTo>
                    <a:pt x="43053" y="32384"/>
                  </a:lnTo>
                  <a:lnTo>
                    <a:pt x="51206" y="33540"/>
                  </a:lnTo>
                  <a:lnTo>
                    <a:pt x="49733" y="31483"/>
                  </a:lnTo>
                  <a:lnTo>
                    <a:pt x="50292" y="28206"/>
                  </a:lnTo>
                  <a:lnTo>
                    <a:pt x="57758" y="22834"/>
                  </a:lnTo>
                  <a:close/>
                </a:path>
                <a:path w="58420" h="33655">
                  <a:moveTo>
                    <a:pt x="0" y="8674"/>
                  </a:moveTo>
                  <a:lnTo>
                    <a:pt x="0" y="28346"/>
                  </a:lnTo>
                  <a:lnTo>
                    <a:pt x="8293" y="22834"/>
                  </a:lnTo>
                  <a:lnTo>
                    <a:pt x="57758" y="22834"/>
                  </a:lnTo>
                  <a:lnTo>
                    <a:pt x="57988" y="22669"/>
                  </a:lnTo>
                  <a:lnTo>
                    <a:pt x="57988" y="21374"/>
                  </a:lnTo>
                  <a:lnTo>
                    <a:pt x="22186" y="21374"/>
                  </a:lnTo>
                  <a:lnTo>
                    <a:pt x="15786" y="17297"/>
                  </a:lnTo>
                  <a:lnTo>
                    <a:pt x="9690" y="10579"/>
                  </a:lnTo>
                  <a:lnTo>
                    <a:pt x="5753" y="10337"/>
                  </a:lnTo>
                  <a:lnTo>
                    <a:pt x="0" y="8674"/>
                  </a:lnTo>
                  <a:close/>
                </a:path>
                <a:path w="58420" h="33655">
                  <a:moveTo>
                    <a:pt x="54457" y="0"/>
                  </a:moveTo>
                  <a:lnTo>
                    <a:pt x="50914" y="7886"/>
                  </a:lnTo>
                  <a:lnTo>
                    <a:pt x="46710" y="14274"/>
                  </a:lnTo>
                  <a:lnTo>
                    <a:pt x="37211" y="20154"/>
                  </a:lnTo>
                  <a:lnTo>
                    <a:pt x="33134" y="21374"/>
                  </a:lnTo>
                  <a:lnTo>
                    <a:pt x="57988" y="21374"/>
                  </a:lnTo>
                  <a:lnTo>
                    <a:pt x="57988" y="1295"/>
                  </a:lnTo>
                  <a:lnTo>
                    <a:pt x="56921" y="838"/>
                  </a:lnTo>
                  <a:lnTo>
                    <a:pt x="55727" y="393"/>
                  </a:lnTo>
                  <a:lnTo>
                    <a:pt x="54457" y="0"/>
                  </a:lnTo>
                  <a:close/>
                </a:path>
              </a:pathLst>
            </a:custGeom>
            <a:solidFill>
              <a:srgbClr val="3DB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93032" y="1399132"/>
              <a:ext cx="147180" cy="2941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59581" y="1382268"/>
              <a:ext cx="480695" cy="335280"/>
            </a:xfrm>
            <a:custGeom>
              <a:avLst/>
              <a:gdLst/>
              <a:ahLst/>
              <a:cxnLst/>
              <a:rect l="l" t="t" r="r" b="b"/>
              <a:pathLst>
                <a:path w="480695" h="335280">
                  <a:moveTo>
                    <a:pt x="139877" y="0"/>
                  </a:moveTo>
                  <a:lnTo>
                    <a:pt x="126809" y="2882"/>
                  </a:lnTo>
                  <a:lnTo>
                    <a:pt x="126809" y="61277"/>
                  </a:lnTo>
                  <a:lnTo>
                    <a:pt x="139877" y="56248"/>
                  </a:lnTo>
                  <a:lnTo>
                    <a:pt x="139877" y="0"/>
                  </a:lnTo>
                  <a:close/>
                </a:path>
                <a:path w="480695" h="335280">
                  <a:moveTo>
                    <a:pt x="480644" y="288366"/>
                  </a:moveTo>
                  <a:lnTo>
                    <a:pt x="0" y="288366"/>
                  </a:lnTo>
                  <a:lnTo>
                    <a:pt x="0" y="335127"/>
                  </a:lnTo>
                  <a:lnTo>
                    <a:pt x="480644" y="335127"/>
                  </a:lnTo>
                  <a:lnTo>
                    <a:pt x="480644" y="288366"/>
                  </a:lnTo>
                  <a:close/>
                </a:path>
              </a:pathLst>
            </a:custGeom>
            <a:solidFill>
              <a:srgbClr val="54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72814" y="1385150"/>
              <a:ext cx="13970" cy="57150"/>
            </a:xfrm>
            <a:custGeom>
              <a:avLst/>
              <a:gdLst/>
              <a:ahLst/>
              <a:cxnLst/>
              <a:rect l="l" t="t" r="r" b="b"/>
              <a:pathLst>
                <a:path w="13970" h="57150">
                  <a:moveTo>
                    <a:pt x="13563" y="0"/>
                  </a:moveTo>
                  <a:lnTo>
                    <a:pt x="0" y="0"/>
                  </a:lnTo>
                  <a:lnTo>
                    <a:pt x="0" y="57124"/>
                  </a:lnTo>
                  <a:lnTo>
                    <a:pt x="13563" y="57124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86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17569" y="1401455"/>
              <a:ext cx="254000" cy="306705"/>
            </a:xfrm>
            <a:custGeom>
              <a:avLst/>
              <a:gdLst/>
              <a:ahLst/>
              <a:cxnLst/>
              <a:rect l="l" t="t" r="r" b="b"/>
              <a:pathLst>
                <a:path w="254000" h="306705">
                  <a:moveTo>
                    <a:pt x="126860" y="0"/>
                  </a:moveTo>
                  <a:lnTo>
                    <a:pt x="0" y="61734"/>
                  </a:lnTo>
                  <a:lnTo>
                    <a:pt x="0" y="295389"/>
                  </a:lnTo>
                  <a:lnTo>
                    <a:pt x="253695" y="306514"/>
                  </a:lnTo>
                  <a:lnTo>
                    <a:pt x="253695" y="69443"/>
                  </a:lnTo>
                  <a:lnTo>
                    <a:pt x="126860" y="0"/>
                  </a:lnTo>
                  <a:close/>
                </a:path>
              </a:pathLst>
            </a:custGeom>
            <a:solidFill>
              <a:srgbClr val="EC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59581" y="1379204"/>
              <a:ext cx="480644" cy="3345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59581" y="1670617"/>
              <a:ext cx="480695" cy="46990"/>
            </a:xfrm>
            <a:custGeom>
              <a:avLst/>
              <a:gdLst/>
              <a:ahLst/>
              <a:cxnLst/>
              <a:rect l="l" t="t" r="r" b="b"/>
              <a:pathLst>
                <a:path w="480695" h="46989">
                  <a:moveTo>
                    <a:pt x="480644" y="0"/>
                  </a:moveTo>
                  <a:lnTo>
                    <a:pt x="365074" y="0"/>
                  </a:lnTo>
                  <a:lnTo>
                    <a:pt x="365074" y="16764"/>
                  </a:lnTo>
                  <a:lnTo>
                    <a:pt x="316699" y="35420"/>
                  </a:lnTo>
                  <a:lnTo>
                    <a:pt x="315125" y="37350"/>
                  </a:lnTo>
                  <a:lnTo>
                    <a:pt x="313067" y="38925"/>
                  </a:lnTo>
                  <a:lnTo>
                    <a:pt x="308698" y="40716"/>
                  </a:lnTo>
                  <a:lnTo>
                    <a:pt x="306730" y="41071"/>
                  </a:lnTo>
                  <a:lnTo>
                    <a:pt x="300736" y="41071"/>
                  </a:lnTo>
                  <a:lnTo>
                    <a:pt x="296811" y="39446"/>
                  </a:lnTo>
                  <a:lnTo>
                    <a:pt x="293941" y="36576"/>
                  </a:lnTo>
                  <a:lnTo>
                    <a:pt x="57988" y="26225"/>
                  </a:lnTo>
                  <a:lnTo>
                    <a:pt x="57988" y="0"/>
                  </a:lnTo>
                  <a:lnTo>
                    <a:pt x="0" y="0"/>
                  </a:lnTo>
                  <a:lnTo>
                    <a:pt x="0" y="46774"/>
                  </a:lnTo>
                  <a:lnTo>
                    <a:pt x="480644" y="46774"/>
                  </a:lnTo>
                  <a:lnTo>
                    <a:pt x="480644" y="0"/>
                  </a:lnTo>
                  <a:close/>
                </a:path>
              </a:pathLst>
            </a:custGeom>
            <a:solidFill>
              <a:srgbClr val="214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10787" y="1575008"/>
              <a:ext cx="415709" cy="13668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112-DEGIS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788558" y="2235088"/>
            <a:ext cx="2747234" cy="2054379"/>
          </a:xfrm>
          <a:prstGeom prst="rect">
            <a:avLst/>
          </a:prstGeom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719" y="171579"/>
            <a:ext cx="335126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885">
              <a:lnSpc>
                <a:spcPct val="100000"/>
              </a:lnSpc>
              <a:spcBef>
                <a:spcPts val="100"/>
              </a:spcBef>
            </a:pPr>
            <a:r>
              <a:rPr b="1" spc="-180" dirty="0">
                <a:solidFill>
                  <a:srgbClr val="ED2124"/>
                </a:solidFill>
                <a:latin typeface="Verdana"/>
                <a:cs typeface="Verdana"/>
              </a:rPr>
              <a:t>112 </a:t>
            </a:r>
            <a:r>
              <a:rPr spc="-185" dirty="0"/>
              <a:t>| </a:t>
            </a:r>
            <a:r>
              <a:rPr spc="-100" dirty="0"/>
              <a:t>ACIL </a:t>
            </a:r>
            <a:r>
              <a:rPr spc="-90" dirty="0"/>
              <a:t>DURUM</a:t>
            </a:r>
            <a:r>
              <a:rPr spc="-235" dirty="0"/>
              <a:t> </a:t>
            </a:r>
            <a:r>
              <a:rPr spc="-114" dirty="0"/>
              <a:t>KILAVUZU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421" y="161763"/>
            <a:ext cx="2267740" cy="153444"/>
            <a:chOff x="287997" y="162001"/>
            <a:chExt cx="2264410" cy="153670"/>
          </a:xfrm>
        </p:grpSpPr>
        <p:sp>
          <p:nvSpPr>
            <p:cNvPr id="4" name="object 4"/>
            <p:cNvSpPr/>
            <p:nvPr/>
          </p:nvSpPr>
          <p:spPr>
            <a:xfrm>
              <a:off x="570788" y="162001"/>
              <a:ext cx="1981835" cy="153670"/>
            </a:xfrm>
            <a:custGeom>
              <a:avLst/>
              <a:gdLst/>
              <a:ahLst/>
              <a:cxnLst/>
              <a:rect l="l" t="t" r="r" b="b"/>
              <a:pathLst>
                <a:path w="1981835" h="153670">
                  <a:moveTo>
                    <a:pt x="1981606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1981606" y="153047"/>
                  </a:lnTo>
                  <a:lnTo>
                    <a:pt x="198160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997" y="162001"/>
              <a:ext cx="283210" cy="153670"/>
            </a:xfrm>
            <a:custGeom>
              <a:avLst/>
              <a:gdLst/>
              <a:ahLst/>
              <a:cxnLst/>
              <a:rect l="l" t="t" r="r" b="b"/>
              <a:pathLst>
                <a:path w="283209" h="153670">
                  <a:moveTo>
                    <a:pt x="282790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82790" y="153047"/>
                  </a:lnTo>
                  <a:lnTo>
                    <a:pt x="28279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8421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3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62" y="607581"/>
            <a:ext cx="208585" cy="1541418"/>
          </a:xfrm>
          <a:custGeom>
            <a:avLst/>
            <a:gdLst/>
            <a:ahLst/>
            <a:cxnLst/>
            <a:rect l="l" t="t" r="r" b="b"/>
            <a:pathLst>
              <a:path w="208280" h="1543685">
                <a:moveTo>
                  <a:pt x="104025" y="0"/>
                </a:moveTo>
                <a:lnTo>
                  <a:pt x="63532" y="8174"/>
                </a:lnTo>
                <a:lnTo>
                  <a:pt x="30467" y="30467"/>
                </a:lnTo>
                <a:lnTo>
                  <a:pt x="8174" y="63532"/>
                </a:lnTo>
                <a:lnTo>
                  <a:pt x="0" y="104025"/>
                </a:lnTo>
                <a:lnTo>
                  <a:pt x="0" y="1439189"/>
                </a:lnTo>
                <a:lnTo>
                  <a:pt x="8174" y="1479682"/>
                </a:lnTo>
                <a:lnTo>
                  <a:pt x="30467" y="1512747"/>
                </a:lnTo>
                <a:lnTo>
                  <a:pt x="63532" y="1535040"/>
                </a:lnTo>
                <a:lnTo>
                  <a:pt x="104025" y="1543215"/>
                </a:lnTo>
                <a:lnTo>
                  <a:pt x="144518" y="1535040"/>
                </a:lnTo>
                <a:lnTo>
                  <a:pt x="177584" y="1512747"/>
                </a:lnTo>
                <a:lnTo>
                  <a:pt x="199876" y="1479682"/>
                </a:lnTo>
                <a:lnTo>
                  <a:pt x="208051" y="1439189"/>
                </a:lnTo>
                <a:lnTo>
                  <a:pt x="208051" y="104025"/>
                </a:lnTo>
                <a:lnTo>
                  <a:pt x="199876" y="63532"/>
                </a:lnTo>
                <a:lnTo>
                  <a:pt x="177584" y="30467"/>
                </a:lnTo>
                <a:lnTo>
                  <a:pt x="144518" y="8174"/>
                </a:lnTo>
                <a:lnTo>
                  <a:pt x="104025" y="0"/>
                </a:lnTo>
                <a:close/>
              </a:path>
            </a:pathLst>
          </a:custGeom>
          <a:solidFill>
            <a:srgbClr val="EF4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256799"/>
            <a:ext cx="4326894" cy="2088618"/>
            <a:chOff x="0" y="257175"/>
            <a:chExt cx="4320540" cy="2091689"/>
          </a:xfrm>
        </p:grpSpPr>
        <p:sp>
          <p:nvSpPr>
            <p:cNvPr id="9" name="object 9"/>
            <p:cNvSpPr/>
            <p:nvPr/>
          </p:nvSpPr>
          <p:spPr>
            <a:xfrm>
              <a:off x="0" y="510971"/>
              <a:ext cx="4320540" cy="1782445"/>
            </a:xfrm>
            <a:custGeom>
              <a:avLst/>
              <a:gdLst/>
              <a:ahLst/>
              <a:cxnLst/>
              <a:rect l="l" t="t" r="r" b="b"/>
              <a:pathLst>
                <a:path w="4320540" h="1782445">
                  <a:moveTo>
                    <a:pt x="0" y="1782178"/>
                  </a:moveTo>
                  <a:lnTo>
                    <a:pt x="4319993" y="1782178"/>
                  </a:lnTo>
                </a:path>
                <a:path w="4320540" h="1782445">
                  <a:moveTo>
                    <a:pt x="4319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358" y="257175"/>
              <a:ext cx="1222375" cy="2091689"/>
            </a:xfrm>
            <a:custGeom>
              <a:avLst/>
              <a:gdLst/>
              <a:ahLst/>
              <a:cxnLst/>
              <a:rect l="l" t="t" r="r" b="b"/>
              <a:pathLst>
                <a:path w="1222375" h="2091689">
                  <a:moveTo>
                    <a:pt x="610920" y="0"/>
                  </a:moveTo>
                  <a:lnTo>
                    <a:pt x="563177" y="1838"/>
                  </a:lnTo>
                  <a:lnTo>
                    <a:pt x="516439" y="7261"/>
                  </a:lnTo>
                  <a:lnTo>
                    <a:pt x="470842" y="16134"/>
                  </a:lnTo>
                  <a:lnTo>
                    <a:pt x="426522" y="28322"/>
                  </a:lnTo>
                  <a:lnTo>
                    <a:pt x="383613" y="43687"/>
                  </a:lnTo>
                  <a:lnTo>
                    <a:pt x="342253" y="62094"/>
                  </a:lnTo>
                  <a:lnTo>
                    <a:pt x="302577" y="83408"/>
                  </a:lnTo>
                  <a:lnTo>
                    <a:pt x="264721" y="107493"/>
                  </a:lnTo>
                  <a:lnTo>
                    <a:pt x="228821" y="134212"/>
                  </a:lnTo>
                  <a:lnTo>
                    <a:pt x="195012" y="163431"/>
                  </a:lnTo>
                  <a:lnTo>
                    <a:pt x="163431" y="195012"/>
                  </a:lnTo>
                  <a:lnTo>
                    <a:pt x="134212" y="228821"/>
                  </a:lnTo>
                  <a:lnTo>
                    <a:pt x="107493" y="264721"/>
                  </a:lnTo>
                  <a:lnTo>
                    <a:pt x="83408" y="302577"/>
                  </a:lnTo>
                  <a:lnTo>
                    <a:pt x="62094" y="342253"/>
                  </a:lnTo>
                  <a:lnTo>
                    <a:pt x="43687" y="383613"/>
                  </a:lnTo>
                  <a:lnTo>
                    <a:pt x="28322" y="426522"/>
                  </a:lnTo>
                  <a:lnTo>
                    <a:pt x="16134" y="470842"/>
                  </a:lnTo>
                  <a:lnTo>
                    <a:pt x="7261" y="516439"/>
                  </a:lnTo>
                  <a:lnTo>
                    <a:pt x="1838" y="563177"/>
                  </a:lnTo>
                  <a:lnTo>
                    <a:pt x="0" y="610920"/>
                  </a:lnTo>
                  <a:lnTo>
                    <a:pt x="0" y="1480388"/>
                  </a:lnTo>
                  <a:lnTo>
                    <a:pt x="1838" y="1528131"/>
                  </a:lnTo>
                  <a:lnTo>
                    <a:pt x="7261" y="1574869"/>
                  </a:lnTo>
                  <a:lnTo>
                    <a:pt x="16134" y="1620466"/>
                  </a:lnTo>
                  <a:lnTo>
                    <a:pt x="28322" y="1664786"/>
                  </a:lnTo>
                  <a:lnTo>
                    <a:pt x="43687" y="1707695"/>
                  </a:lnTo>
                  <a:lnTo>
                    <a:pt x="62094" y="1749055"/>
                  </a:lnTo>
                  <a:lnTo>
                    <a:pt x="83408" y="1788731"/>
                  </a:lnTo>
                  <a:lnTo>
                    <a:pt x="107493" y="1826587"/>
                  </a:lnTo>
                  <a:lnTo>
                    <a:pt x="134212" y="1862487"/>
                  </a:lnTo>
                  <a:lnTo>
                    <a:pt x="163431" y="1896296"/>
                  </a:lnTo>
                  <a:lnTo>
                    <a:pt x="195012" y="1927877"/>
                  </a:lnTo>
                  <a:lnTo>
                    <a:pt x="228821" y="1957096"/>
                  </a:lnTo>
                  <a:lnTo>
                    <a:pt x="264721" y="1983815"/>
                  </a:lnTo>
                  <a:lnTo>
                    <a:pt x="302577" y="2007900"/>
                  </a:lnTo>
                  <a:lnTo>
                    <a:pt x="342253" y="2029214"/>
                  </a:lnTo>
                  <a:lnTo>
                    <a:pt x="383613" y="2047621"/>
                  </a:lnTo>
                  <a:lnTo>
                    <a:pt x="426522" y="2062986"/>
                  </a:lnTo>
                  <a:lnTo>
                    <a:pt x="470842" y="2075174"/>
                  </a:lnTo>
                  <a:lnTo>
                    <a:pt x="516439" y="2084047"/>
                  </a:lnTo>
                  <a:lnTo>
                    <a:pt x="563177" y="2089470"/>
                  </a:lnTo>
                  <a:lnTo>
                    <a:pt x="610920" y="2091308"/>
                  </a:lnTo>
                  <a:lnTo>
                    <a:pt x="658663" y="2089470"/>
                  </a:lnTo>
                  <a:lnTo>
                    <a:pt x="705401" y="2084047"/>
                  </a:lnTo>
                  <a:lnTo>
                    <a:pt x="750998" y="2075174"/>
                  </a:lnTo>
                  <a:lnTo>
                    <a:pt x="795319" y="2062986"/>
                  </a:lnTo>
                  <a:lnTo>
                    <a:pt x="838227" y="2047621"/>
                  </a:lnTo>
                  <a:lnTo>
                    <a:pt x="879587" y="2029214"/>
                  </a:lnTo>
                  <a:lnTo>
                    <a:pt x="919263" y="2007900"/>
                  </a:lnTo>
                  <a:lnTo>
                    <a:pt x="957119" y="1983815"/>
                  </a:lnTo>
                  <a:lnTo>
                    <a:pt x="993020" y="1957096"/>
                  </a:lnTo>
                  <a:lnTo>
                    <a:pt x="1026828" y="1927877"/>
                  </a:lnTo>
                  <a:lnTo>
                    <a:pt x="1058410" y="1896296"/>
                  </a:lnTo>
                  <a:lnTo>
                    <a:pt x="1087628" y="1862487"/>
                  </a:lnTo>
                  <a:lnTo>
                    <a:pt x="1114348" y="1826587"/>
                  </a:lnTo>
                  <a:lnTo>
                    <a:pt x="1138432" y="1788731"/>
                  </a:lnTo>
                  <a:lnTo>
                    <a:pt x="1159746" y="1749055"/>
                  </a:lnTo>
                  <a:lnTo>
                    <a:pt x="1178154" y="1707695"/>
                  </a:lnTo>
                  <a:lnTo>
                    <a:pt x="1193519" y="1664786"/>
                  </a:lnTo>
                  <a:lnTo>
                    <a:pt x="1205706" y="1620466"/>
                  </a:lnTo>
                  <a:lnTo>
                    <a:pt x="1214579" y="1574869"/>
                  </a:lnTo>
                  <a:lnTo>
                    <a:pt x="1220003" y="1528131"/>
                  </a:lnTo>
                  <a:lnTo>
                    <a:pt x="1221841" y="1480388"/>
                  </a:lnTo>
                  <a:lnTo>
                    <a:pt x="1221841" y="610920"/>
                  </a:lnTo>
                  <a:lnTo>
                    <a:pt x="1220003" y="563177"/>
                  </a:lnTo>
                  <a:lnTo>
                    <a:pt x="1214579" y="516439"/>
                  </a:lnTo>
                  <a:lnTo>
                    <a:pt x="1205706" y="470842"/>
                  </a:lnTo>
                  <a:lnTo>
                    <a:pt x="1193519" y="426522"/>
                  </a:lnTo>
                  <a:lnTo>
                    <a:pt x="1178154" y="383613"/>
                  </a:lnTo>
                  <a:lnTo>
                    <a:pt x="1159746" y="342253"/>
                  </a:lnTo>
                  <a:lnTo>
                    <a:pt x="1138432" y="302577"/>
                  </a:lnTo>
                  <a:lnTo>
                    <a:pt x="1114348" y="264721"/>
                  </a:lnTo>
                  <a:lnTo>
                    <a:pt x="1087628" y="228821"/>
                  </a:lnTo>
                  <a:lnTo>
                    <a:pt x="1058410" y="195012"/>
                  </a:lnTo>
                  <a:lnTo>
                    <a:pt x="1026828" y="163431"/>
                  </a:lnTo>
                  <a:lnTo>
                    <a:pt x="993020" y="134212"/>
                  </a:lnTo>
                  <a:lnTo>
                    <a:pt x="957119" y="107493"/>
                  </a:lnTo>
                  <a:lnTo>
                    <a:pt x="919263" y="83408"/>
                  </a:lnTo>
                  <a:lnTo>
                    <a:pt x="879587" y="62094"/>
                  </a:lnTo>
                  <a:lnTo>
                    <a:pt x="838227" y="43687"/>
                  </a:lnTo>
                  <a:lnTo>
                    <a:pt x="795319" y="28322"/>
                  </a:lnTo>
                  <a:lnTo>
                    <a:pt x="750998" y="16134"/>
                  </a:lnTo>
                  <a:lnTo>
                    <a:pt x="705401" y="7261"/>
                  </a:lnTo>
                  <a:lnTo>
                    <a:pt x="658663" y="1838"/>
                  </a:lnTo>
                  <a:lnTo>
                    <a:pt x="610920" y="0"/>
                  </a:lnTo>
                  <a:close/>
                </a:path>
              </a:pathLst>
            </a:custGeom>
            <a:solidFill>
              <a:srgbClr val="37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798" y="542810"/>
              <a:ext cx="531495" cy="532765"/>
            </a:xfrm>
            <a:custGeom>
              <a:avLst/>
              <a:gdLst/>
              <a:ahLst/>
              <a:cxnLst/>
              <a:rect l="l" t="t" r="r" b="b"/>
              <a:pathLst>
                <a:path w="531494" h="532765">
                  <a:moveTo>
                    <a:pt x="265480" y="532765"/>
                  </a:moveTo>
                  <a:lnTo>
                    <a:pt x="313201" y="528473"/>
                  </a:lnTo>
                  <a:lnTo>
                    <a:pt x="358115" y="516099"/>
                  </a:lnTo>
                  <a:lnTo>
                    <a:pt x="399474" y="496395"/>
                  </a:lnTo>
                  <a:lnTo>
                    <a:pt x="436526" y="470114"/>
                  </a:lnTo>
                  <a:lnTo>
                    <a:pt x="468524" y="438008"/>
                  </a:lnTo>
                  <a:lnTo>
                    <a:pt x="494715" y="400829"/>
                  </a:lnTo>
                  <a:lnTo>
                    <a:pt x="514352" y="359331"/>
                  </a:lnTo>
                  <a:lnTo>
                    <a:pt x="526684" y="314264"/>
                  </a:lnTo>
                  <a:lnTo>
                    <a:pt x="530961" y="266382"/>
                  </a:lnTo>
                  <a:lnTo>
                    <a:pt x="526684" y="218500"/>
                  </a:lnTo>
                  <a:lnTo>
                    <a:pt x="514352" y="173433"/>
                  </a:lnTo>
                  <a:lnTo>
                    <a:pt x="494715" y="131935"/>
                  </a:lnTo>
                  <a:lnTo>
                    <a:pt x="468524" y="94756"/>
                  </a:lnTo>
                  <a:lnTo>
                    <a:pt x="436526" y="62650"/>
                  </a:lnTo>
                  <a:lnTo>
                    <a:pt x="399474" y="36369"/>
                  </a:lnTo>
                  <a:lnTo>
                    <a:pt x="358115" y="16665"/>
                  </a:lnTo>
                  <a:lnTo>
                    <a:pt x="313201" y="4291"/>
                  </a:lnTo>
                  <a:lnTo>
                    <a:pt x="265480" y="0"/>
                  </a:lnTo>
                  <a:lnTo>
                    <a:pt x="217760" y="4291"/>
                  </a:lnTo>
                  <a:lnTo>
                    <a:pt x="172845" y="16665"/>
                  </a:lnTo>
                  <a:lnTo>
                    <a:pt x="131487" y="36369"/>
                  </a:lnTo>
                  <a:lnTo>
                    <a:pt x="94434" y="62650"/>
                  </a:lnTo>
                  <a:lnTo>
                    <a:pt x="62437" y="94756"/>
                  </a:lnTo>
                  <a:lnTo>
                    <a:pt x="36245" y="131935"/>
                  </a:lnTo>
                  <a:lnTo>
                    <a:pt x="16609" y="173433"/>
                  </a:lnTo>
                  <a:lnTo>
                    <a:pt x="4277" y="218500"/>
                  </a:lnTo>
                  <a:lnTo>
                    <a:pt x="0" y="266382"/>
                  </a:lnTo>
                  <a:lnTo>
                    <a:pt x="4277" y="314264"/>
                  </a:lnTo>
                  <a:lnTo>
                    <a:pt x="16609" y="359331"/>
                  </a:lnTo>
                  <a:lnTo>
                    <a:pt x="36245" y="400829"/>
                  </a:lnTo>
                  <a:lnTo>
                    <a:pt x="62437" y="438008"/>
                  </a:lnTo>
                  <a:lnTo>
                    <a:pt x="94434" y="470114"/>
                  </a:lnTo>
                  <a:lnTo>
                    <a:pt x="131487" y="496395"/>
                  </a:lnTo>
                  <a:lnTo>
                    <a:pt x="172845" y="516099"/>
                  </a:lnTo>
                  <a:lnTo>
                    <a:pt x="217760" y="528473"/>
                  </a:lnTo>
                  <a:lnTo>
                    <a:pt x="265480" y="532765"/>
                  </a:lnTo>
                  <a:close/>
                </a:path>
              </a:pathLst>
            </a:custGeom>
            <a:ln w="9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304" y="577418"/>
              <a:ext cx="462280" cy="463550"/>
            </a:xfrm>
            <a:custGeom>
              <a:avLst/>
              <a:gdLst/>
              <a:ahLst/>
              <a:cxnLst/>
              <a:rect l="l" t="t" r="r" b="b"/>
              <a:pathLst>
                <a:path w="462280" h="463550">
                  <a:moveTo>
                    <a:pt x="230974" y="0"/>
                  </a:moveTo>
                  <a:lnTo>
                    <a:pt x="184423" y="4708"/>
                  </a:lnTo>
                  <a:lnTo>
                    <a:pt x="141065" y="18214"/>
                  </a:lnTo>
                  <a:lnTo>
                    <a:pt x="101831" y="39584"/>
                  </a:lnTo>
                  <a:lnTo>
                    <a:pt x="67648" y="67886"/>
                  </a:lnTo>
                  <a:lnTo>
                    <a:pt x="39444" y="102188"/>
                  </a:lnTo>
                  <a:lnTo>
                    <a:pt x="18150" y="141558"/>
                  </a:lnTo>
                  <a:lnTo>
                    <a:pt x="4692" y="185064"/>
                  </a:lnTo>
                  <a:lnTo>
                    <a:pt x="0" y="231774"/>
                  </a:lnTo>
                  <a:lnTo>
                    <a:pt x="4692" y="278480"/>
                  </a:lnTo>
                  <a:lnTo>
                    <a:pt x="18150" y="321983"/>
                  </a:lnTo>
                  <a:lnTo>
                    <a:pt x="39444" y="361351"/>
                  </a:lnTo>
                  <a:lnTo>
                    <a:pt x="67648" y="395652"/>
                  </a:lnTo>
                  <a:lnTo>
                    <a:pt x="101831" y="423953"/>
                  </a:lnTo>
                  <a:lnTo>
                    <a:pt x="141065" y="445323"/>
                  </a:lnTo>
                  <a:lnTo>
                    <a:pt x="184423" y="458828"/>
                  </a:lnTo>
                  <a:lnTo>
                    <a:pt x="230974" y="463537"/>
                  </a:lnTo>
                  <a:lnTo>
                    <a:pt x="277526" y="458828"/>
                  </a:lnTo>
                  <a:lnTo>
                    <a:pt x="320883" y="445323"/>
                  </a:lnTo>
                  <a:lnTo>
                    <a:pt x="360118" y="423953"/>
                  </a:lnTo>
                  <a:lnTo>
                    <a:pt x="394301" y="395652"/>
                  </a:lnTo>
                  <a:lnTo>
                    <a:pt x="422504" y="361351"/>
                  </a:lnTo>
                  <a:lnTo>
                    <a:pt x="443799" y="321983"/>
                  </a:lnTo>
                  <a:lnTo>
                    <a:pt x="457257" y="278480"/>
                  </a:lnTo>
                  <a:lnTo>
                    <a:pt x="461949" y="231774"/>
                  </a:lnTo>
                  <a:lnTo>
                    <a:pt x="457257" y="185064"/>
                  </a:lnTo>
                  <a:lnTo>
                    <a:pt x="443799" y="141558"/>
                  </a:lnTo>
                  <a:lnTo>
                    <a:pt x="422504" y="102188"/>
                  </a:lnTo>
                  <a:lnTo>
                    <a:pt x="394301" y="67886"/>
                  </a:lnTo>
                  <a:lnTo>
                    <a:pt x="360118" y="39584"/>
                  </a:lnTo>
                  <a:lnTo>
                    <a:pt x="320883" y="18214"/>
                  </a:lnTo>
                  <a:lnTo>
                    <a:pt x="277526" y="4708"/>
                  </a:lnTo>
                  <a:lnTo>
                    <a:pt x="230974" y="0"/>
                  </a:lnTo>
                  <a:close/>
                </a:path>
              </a:pathLst>
            </a:custGeom>
            <a:solidFill>
              <a:srgbClr val="EF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717" y="2063339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0" y="0"/>
                  </a:moveTo>
                  <a:lnTo>
                    <a:pt x="211124" y="0"/>
                  </a:lnTo>
                </a:path>
              </a:pathLst>
            </a:custGeom>
            <a:ln w="18224">
              <a:solidFill>
                <a:srgbClr val="EF4B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3833" y="987844"/>
            <a:ext cx="200055" cy="780537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82905" y="602111"/>
            <a:ext cx="286806" cy="282160"/>
            <a:chOff x="1979993" y="602996"/>
            <a:chExt cx="286385" cy="282575"/>
          </a:xfrm>
        </p:grpSpPr>
        <p:sp>
          <p:nvSpPr>
            <p:cNvPr id="16" name="object 16"/>
            <p:cNvSpPr/>
            <p:nvPr/>
          </p:nvSpPr>
          <p:spPr>
            <a:xfrm>
              <a:off x="1982431" y="605434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39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0808" y="623506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0570" y="562227"/>
            <a:ext cx="1603825" cy="3753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spc="-100" dirty="0">
                <a:solidFill>
                  <a:srgbClr val="304053"/>
                </a:solidFill>
                <a:latin typeface="Verdana"/>
                <a:cs typeface="Verdana"/>
              </a:rPr>
              <a:t>Deprem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anında,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sarsıntı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geçene</a:t>
            </a:r>
            <a:r>
              <a:rPr sz="800" spc="-18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kadar 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sıranın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altına</a:t>
            </a:r>
            <a:r>
              <a:rPr sz="800" spc="-13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veya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yanına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saklanın.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880"/>
              </a:lnSpc>
            </a:pPr>
            <a:r>
              <a:rPr sz="800" b="1" spc="-35" dirty="0">
                <a:solidFill>
                  <a:srgbClr val="304053"/>
                </a:solidFill>
                <a:latin typeface="Trebuchet MS"/>
                <a:cs typeface="Trebuchet MS"/>
              </a:rPr>
              <a:t>Cam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ve</a:t>
            </a:r>
            <a:r>
              <a:rPr sz="800" b="1" spc="-19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5" dirty="0">
                <a:solidFill>
                  <a:srgbClr val="304053"/>
                </a:solidFill>
                <a:latin typeface="Trebuchet MS"/>
                <a:cs typeface="Trebuchet MS"/>
              </a:rPr>
              <a:t>pencerelerden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uzak </a:t>
            </a:r>
            <a:r>
              <a:rPr sz="800" b="1" spc="-70" dirty="0">
                <a:solidFill>
                  <a:srgbClr val="304053"/>
                </a:solidFill>
                <a:latin typeface="Trebuchet MS"/>
                <a:cs typeface="Trebuchet MS"/>
              </a:rPr>
              <a:t>durun!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82905" y="1017485"/>
            <a:ext cx="286806" cy="282160"/>
            <a:chOff x="1979993" y="1018981"/>
            <a:chExt cx="286385" cy="282575"/>
          </a:xfrm>
        </p:grpSpPr>
        <p:sp>
          <p:nvSpPr>
            <p:cNvPr id="20" name="object 20"/>
            <p:cNvSpPr/>
            <p:nvPr/>
          </p:nvSpPr>
          <p:spPr>
            <a:xfrm>
              <a:off x="1982431" y="1021420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39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00808" y="1039491"/>
              <a:ext cx="244652" cy="241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982905" y="1419034"/>
            <a:ext cx="286806" cy="282160"/>
            <a:chOff x="1979993" y="1421119"/>
            <a:chExt cx="286385" cy="282575"/>
          </a:xfrm>
        </p:grpSpPr>
        <p:sp>
          <p:nvSpPr>
            <p:cNvPr id="23" name="object 23"/>
            <p:cNvSpPr/>
            <p:nvPr/>
          </p:nvSpPr>
          <p:spPr>
            <a:xfrm>
              <a:off x="1982431" y="1423558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39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0808" y="1441630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982905" y="1872302"/>
            <a:ext cx="286806" cy="282160"/>
            <a:chOff x="1979993" y="1875055"/>
            <a:chExt cx="286385" cy="282575"/>
          </a:xfrm>
        </p:grpSpPr>
        <p:sp>
          <p:nvSpPr>
            <p:cNvPr id="26" name="object 26"/>
            <p:cNvSpPr/>
            <p:nvPr/>
          </p:nvSpPr>
          <p:spPr>
            <a:xfrm>
              <a:off x="1982431" y="1877494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39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0808" y="1895565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30570" y="1034660"/>
            <a:ext cx="1603825" cy="117365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92075" algn="just">
              <a:lnSpc>
                <a:spcPts val="900"/>
              </a:lnSpc>
              <a:spcBef>
                <a:spcPts val="180"/>
              </a:spcBef>
            </a:pP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Vaktiniz</a:t>
            </a:r>
            <a:r>
              <a:rPr sz="800" spc="-13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varsa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b="1" spc="-40" dirty="0">
                <a:solidFill>
                  <a:srgbClr val="304053"/>
                </a:solidFill>
                <a:latin typeface="Trebuchet MS"/>
                <a:cs typeface="Trebuchet MS"/>
              </a:rPr>
              <a:t>gaz</a:t>
            </a:r>
            <a:r>
              <a:rPr sz="800" b="1" spc="-10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304053"/>
                </a:solidFill>
                <a:latin typeface="Trebuchet MS"/>
                <a:cs typeface="Trebuchet MS"/>
              </a:rPr>
              <a:t>vanası</a:t>
            </a:r>
            <a:r>
              <a:rPr sz="800" b="1" spc="-11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ve</a:t>
            </a:r>
            <a:r>
              <a:rPr sz="800" b="1" spc="-8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elektrik  </a:t>
            </a:r>
            <a:r>
              <a:rPr sz="800" b="1" spc="-30" dirty="0">
                <a:solidFill>
                  <a:srgbClr val="304053"/>
                </a:solidFill>
                <a:latin typeface="Trebuchet MS"/>
                <a:cs typeface="Trebuchet MS"/>
              </a:rPr>
              <a:t>sigortası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kapatın.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rebuchet MS"/>
              <a:cs typeface="Trebuchet MS"/>
            </a:endParaRPr>
          </a:p>
          <a:p>
            <a:pPr marL="12700" marR="139065" algn="just">
              <a:lnSpc>
                <a:spcPts val="900"/>
              </a:lnSpc>
            </a:pP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Önceden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hazırladığınız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b="1" spc="-45" dirty="0">
                <a:solidFill>
                  <a:srgbClr val="304053"/>
                </a:solidFill>
                <a:latin typeface="Trebuchet MS"/>
                <a:cs typeface="Trebuchet MS"/>
              </a:rPr>
              <a:t>Afet</a:t>
            </a:r>
            <a:r>
              <a:rPr sz="800" b="1" spc="-10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ve</a:t>
            </a:r>
            <a:r>
              <a:rPr sz="800" b="1" spc="-11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04053"/>
                </a:solidFill>
                <a:latin typeface="Trebuchet MS"/>
                <a:cs typeface="Trebuchet MS"/>
              </a:rPr>
              <a:t>Acil 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Durum</a:t>
            </a:r>
            <a:r>
              <a:rPr sz="800" b="1" spc="-9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Çantanızı</a:t>
            </a:r>
            <a:r>
              <a:rPr sz="800" b="1" spc="-9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alarak</a:t>
            </a:r>
            <a:r>
              <a:rPr sz="800" b="1" spc="-9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304053"/>
                </a:solidFill>
                <a:latin typeface="Trebuchet MS"/>
                <a:cs typeface="Trebuchet MS"/>
              </a:rPr>
              <a:t>binayı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hızlı 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adımlarla </a:t>
            </a:r>
            <a:r>
              <a:rPr sz="800" b="1" spc="-45" dirty="0">
                <a:solidFill>
                  <a:srgbClr val="304053"/>
                </a:solidFill>
                <a:latin typeface="Trebuchet MS"/>
                <a:cs typeface="Trebuchet MS"/>
              </a:rPr>
              <a:t>tahliye</a:t>
            </a:r>
            <a:r>
              <a:rPr sz="800" b="1" spc="-17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70" dirty="0">
                <a:solidFill>
                  <a:srgbClr val="304053"/>
                </a:solidFill>
                <a:latin typeface="Trebuchet MS"/>
                <a:cs typeface="Trebuchet MS"/>
              </a:rPr>
              <a:t>edin!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ts val="900"/>
              </a:lnSpc>
              <a:spcBef>
                <a:spcPts val="875"/>
              </a:spcBef>
            </a:pPr>
            <a:r>
              <a:rPr sz="800" spc="-60" dirty="0">
                <a:solidFill>
                  <a:srgbClr val="304053"/>
                </a:solidFill>
                <a:latin typeface="Verdana"/>
                <a:cs typeface="Verdana"/>
              </a:rPr>
              <a:t>Çıkışı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güvence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altına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almak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304053"/>
                </a:solidFill>
                <a:latin typeface="Verdana"/>
                <a:cs typeface="Verdana"/>
              </a:rPr>
              <a:t>için</a:t>
            </a:r>
            <a:r>
              <a:rPr sz="800" spc="-10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kapıyı 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açın,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önceden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belirlenmiş toplanma  alanına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gidin.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996" y="1146979"/>
            <a:ext cx="1115428" cy="81921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-635" algn="ctr">
              <a:lnSpc>
                <a:spcPts val="1500"/>
              </a:lnSpc>
              <a:spcBef>
                <a:spcPts val="365"/>
              </a:spcBef>
            </a:pPr>
            <a:r>
              <a:rPr sz="1450" b="1" spc="-110" dirty="0">
                <a:solidFill>
                  <a:srgbClr val="FFFFFF"/>
                </a:solidFill>
                <a:latin typeface="Verdana"/>
                <a:cs typeface="Verdana"/>
              </a:rPr>
              <a:t>Acil   </a:t>
            </a:r>
            <a:r>
              <a:rPr sz="1450" b="1" spc="-210" dirty="0">
                <a:solidFill>
                  <a:srgbClr val="FFFFFF"/>
                </a:solidFill>
                <a:latin typeface="Verdana"/>
                <a:cs typeface="Verdana"/>
              </a:rPr>
              <a:t>Durumlarda  </a:t>
            </a:r>
            <a:r>
              <a:rPr sz="1450" b="1" spc="-190" dirty="0">
                <a:solidFill>
                  <a:srgbClr val="FFFFFF"/>
                </a:solidFill>
                <a:latin typeface="Verdana"/>
                <a:cs typeface="Verdana"/>
              </a:rPr>
              <a:t>Ne       </a:t>
            </a:r>
            <a:r>
              <a:rPr sz="1450" b="1" spc="-229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50" b="1" spc="-170" dirty="0">
                <a:solidFill>
                  <a:srgbClr val="FFFFFF"/>
                </a:solidFill>
                <a:latin typeface="Verdana"/>
                <a:cs typeface="Verdana"/>
              </a:rPr>
              <a:t>apılmalıdır</a:t>
            </a:r>
            <a:r>
              <a:rPr sz="1450" b="1" spc="-3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7259" y="640598"/>
            <a:ext cx="316606" cy="29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32 Resim" descr="artık numaram 112 AF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999" y="2301818"/>
            <a:ext cx="3510355" cy="1998921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045" y="171579"/>
            <a:ext cx="1233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ACIL </a:t>
            </a:r>
            <a:r>
              <a:rPr spc="-90" dirty="0"/>
              <a:t>DURUM </a:t>
            </a:r>
            <a:r>
              <a:rPr spc="-110" dirty="0"/>
              <a:t>KILAVUZU </a:t>
            </a:r>
            <a:r>
              <a:rPr spc="-185" dirty="0"/>
              <a:t>|</a:t>
            </a:r>
            <a:r>
              <a:rPr spc="-120" dirty="0"/>
              <a:t> </a:t>
            </a:r>
            <a:r>
              <a:rPr b="1" spc="-190" dirty="0">
                <a:solidFill>
                  <a:srgbClr val="ED2124"/>
                </a:solidFill>
                <a:latin typeface="Verdana"/>
                <a:cs typeface="Verdana"/>
              </a:rPr>
              <a:t>112</a:t>
            </a:r>
          </a:p>
        </p:txBody>
      </p:sp>
      <p:sp>
        <p:nvSpPr>
          <p:cNvPr id="3" name="object 3"/>
          <p:cNvSpPr/>
          <p:nvPr/>
        </p:nvSpPr>
        <p:spPr>
          <a:xfrm>
            <a:off x="1667369" y="161763"/>
            <a:ext cx="2087771" cy="153444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4719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9" y="400020"/>
            <a:ext cx="4152648" cy="1896496"/>
            <a:chOff x="-6350" y="400608"/>
            <a:chExt cx="4146550" cy="1899285"/>
          </a:xfrm>
        </p:grpSpPr>
        <p:sp>
          <p:nvSpPr>
            <p:cNvPr id="6" name="object 6"/>
            <p:cNvSpPr/>
            <p:nvPr/>
          </p:nvSpPr>
          <p:spPr>
            <a:xfrm>
              <a:off x="0" y="510971"/>
              <a:ext cx="4133850" cy="1782445"/>
            </a:xfrm>
            <a:custGeom>
              <a:avLst/>
              <a:gdLst/>
              <a:ahLst/>
              <a:cxnLst/>
              <a:rect l="l" t="t" r="r" b="b"/>
              <a:pathLst>
                <a:path w="4133850" h="1782445">
                  <a:moveTo>
                    <a:pt x="0" y="1782178"/>
                  </a:moveTo>
                  <a:lnTo>
                    <a:pt x="4133646" y="1782178"/>
                  </a:lnTo>
                  <a:lnTo>
                    <a:pt x="413364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8389" y="400608"/>
              <a:ext cx="1543685" cy="208279"/>
            </a:xfrm>
            <a:custGeom>
              <a:avLst/>
              <a:gdLst/>
              <a:ahLst/>
              <a:cxnLst/>
              <a:rect l="l" t="t" r="r" b="b"/>
              <a:pathLst>
                <a:path w="1543685" h="208279">
                  <a:moveTo>
                    <a:pt x="1439189" y="0"/>
                  </a:moveTo>
                  <a:lnTo>
                    <a:pt x="104025" y="0"/>
                  </a:lnTo>
                  <a:lnTo>
                    <a:pt x="63532" y="8174"/>
                  </a:lnTo>
                  <a:lnTo>
                    <a:pt x="30467" y="30467"/>
                  </a:lnTo>
                  <a:lnTo>
                    <a:pt x="8174" y="63532"/>
                  </a:lnTo>
                  <a:lnTo>
                    <a:pt x="0" y="104025"/>
                  </a:lnTo>
                  <a:lnTo>
                    <a:pt x="8174" y="144518"/>
                  </a:lnTo>
                  <a:lnTo>
                    <a:pt x="30467" y="177584"/>
                  </a:lnTo>
                  <a:lnTo>
                    <a:pt x="63532" y="199876"/>
                  </a:lnTo>
                  <a:lnTo>
                    <a:pt x="104025" y="208051"/>
                  </a:lnTo>
                  <a:lnTo>
                    <a:pt x="1439189" y="208051"/>
                  </a:lnTo>
                  <a:lnTo>
                    <a:pt x="1479682" y="199876"/>
                  </a:lnTo>
                  <a:lnTo>
                    <a:pt x="1512747" y="177584"/>
                  </a:lnTo>
                  <a:lnTo>
                    <a:pt x="1535040" y="144518"/>
                  </a:lnTo>
                  <a:lnTo>
                    <a:pt x="1543215" y="104025"/>
                  </a:lnTo>
                  <a:lnTo>
                    <a:pt x="1535040" y="63532"/>
                  </a:lnTo>
                  <a:lnTo>
                    <a:pt x="1512747" y="30467"/>
                  </a:lnTo>
                  <a:lnTo>
                    <a:pt x="1479682" y="8174"/>
                  </a:lnTo>
                  <a:lnTo>
                    <a:pt x="1439189" y="0"/>
                  </a:lnTo>
                  <a:close/>
                </a:path>
              </a:pathLst>
            </a:custGeom>
            <a:solidFill>
              <a:srgbClr val="EF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71827" y="382153"/>
            <a:ext cx="78283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7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spc="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229" y="704461"/>
            <a:ext cx="3736747" cy="1461526"/>
            <a:chOff x="372681" y="705497"/>
            <a:chExt cx="3731260" cy="1463675"/>
          </a:xfrm>
        </p:grpSpPr>
        <p:sp>
          <p:nvSpPr>
            <p:cNvPr id="10" name="object 10"/>
            <p:cNvSpPr/>
            <p:nvPr/>
          </p:nvSpPr>
          <p:spPr>
            <a:xfrm>
              <a:off x="375119" y="707936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496" y="726008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119" y="1099139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496" y="1117211"/>
              <a:ext cx="244652" cy="241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119" y="1489739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496" y="1507810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119" y="1889339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496" y="1907410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86189" y="747102"/>
              <a:ext cx="1117193" cy="13139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4135" y="664580"/>
            <a:ext cx="2145005" cy="149830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36220">
              <a:lnSpc>
                <a:spcPts val="900"/>
              </a:lnSpc>
              <a:spcBef>
                <a:spcPts val="180"/>
              </a:spcBef>
            </a:pP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Dışarıdaysanız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düşebilecek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kaya</a:t>
            </a:r>
            <a:r>
              <a:rPr sz="800" spc="-229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cisimlere 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dikkat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edin, </a:t>
            </a:r>
            <a:r>
              <a:rPr sz="800" b="1" spc="-20" dirty="0">
                <a:solidFill>
                  <a:srgbClr val="304053"/>
                </a:solidFill>
                <a:latin typeface="Trebuchet MS"/>
                <a:cs typeface="Trebuchet MS"/>
              </a:rPr>
              <a:t>baş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ve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boyun bölgenizi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elinizle  koruyun!</a:t>
            </a:r>
            <a:endParaRPr sz="800">
              <a:latin typeface="Trebuchet MS"/>
              <a:cs typeface="Trebuchet MS"/>
            </a:endParaRPr>
          </a:p>
          <a:p>
            <a:pPr marL="12700" marR="545465">
              <a:lnSpc>
                <a:spcPts val="900"/>
              </a:lnSpc>
              <a:spcBef>
                <a:spcPts val="830"/>
              </a:spcBef>
            </a:pP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Öğretmenlerinizin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ve </a:t>
            </a:r>
            <a:r>
              <a:rPr sz="800" b="1" spc="-40" dirty="0">
                <a:solidFill>
                  <a:srgbClr val="304053"/>
                </a:solidFill>
                <a:latin typeface="Trebuchet MS"/>
                <a:cs typeface="Trebuchet MS"/>
              </a:rPr>
              <a:t>yetişkin</a:t>
            </a:r>
            <a:r>
              <a:rPr sz="800" b="1" spc="-13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kişilerin  talimatlarına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uyun!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ts val="900"/>
              </a:lnSpc>
              <a:spcBef>
                <a:spcPts val="825"/>
              </a:spcBef>
            </a:pP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Tek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başınıza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kalmayın,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topluluk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olarak </a:t>
            </a:r>
            <a:r>
              <a:rPr sz="800" spc="-95" dirty="0">
                <a:solidFill>
                  <a:srgbClr val="304053"/>
                </a:solidFill>
                <a:latin typeface="Verdana"/>
                <a:cs typeface="Verdana"/>
              </a:rPr>
              <a:t>durun, 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112’yi  </a:t>
            </a:r>
            <a:r>
              <a:rPr sz="800" b="1" spc="-45" dirty="0">
                <a:solidFill>
                  <a:srgbClr val="304053"/>
                </a:solidFill>
                <a:latin typeface="Trebuchet MS"/>
                <a:cs typeface="Trebuchet MS"/>
              </a:rPr>
              <a:t>arayın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ya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da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yanınızda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yetişkin biri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varsa </a:t>
            </a:r>
            <a:r>
              <a:rPr sz="800" spc="-105" dirty="0">
                <a:solidFill>
                  <a:srgbClr val="304053"/>
                </a:solidFill>
                <a:latin typeface="Verdana"/>
                <a:cs typeface="Verdana"/>
              </a:rPr>
              <a:t>112’yi 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aramasını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60" dirty="0">
                <a:solidFill>
                  <a:srgbClr val="304053"/>
                </a:solidFill>
                <a:latin typeface="Verdana"/>
                <a:cs typeface="Verdana"/>
              </a:rPr>
              <a:t>isteyin</a:t>
            </a:r>
            <a:r>
              <a:rPr sz="800" spc="-13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ekiplerin</a:t>
            </a:r>
            <a:r>
              <a:rPr sz="800" b="1" spc="-8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304053"/>
                </a:solidFill>
                <a:latin typeface="Trebuchet MS"/>
                <a:cs typeface="Trebuchet MS"/>
              </a:rPr>
              <a:t>gelmesini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bekleyin!</a:t>
            </a:r>
            <a:endParaRPr sz="800">
              <a:latin typeface="Trebuchet MS"/>
              <a:cs typeface="Trebuchet MS"/>
            </a:endParaRPr>
          </a:p>
          <a:p>
            <a:pPr marL="12700" marR="41275">
              <a:lnSpc>
                <a:spcPts val="900"/>
              </a:lnSpc>
              <a:spcBef>
                <a:spcPts val="894"/>
              </a:spcBef>
            </a:pP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Tahliye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anında</a:t>
            </a:r>
            <a:r>
              <a:rPr sz="800" spc="-10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ihtiyacınız</a:t>
            </a:r>
            <a:r>
              <a:rPr sz="800" spc="-10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olan</a:t>
            </a:r>
            <a:r>
              <a:rPr sz="800" spc="-10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en</a:t>
            </a:r>
            <a:r>
              <a:rPr sz="800" b="1" spc="-8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az</a:t>
            </a:r>
            <a:r>
              <a:rPr sz="800" b="1" spc="-8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04053"/>
                </a:solidFill>
                <a:latin typeface="Trebuchet MS"/>
                <a:cs typeface="Trebuchet MS"/>
              </a:rPr>
              <a:t>sayıda</a:t>
            </a:r>
            <a:r>
              <a:rPr sz="800" b="1" spc="-8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30" dirty="0">
                <a:solidFill>
                  <a:srgbClr val="304053"/>
                </a:solidFill>
                <a:latin typeface="Trebuchet MS"/>
                <a:cs typeface="Trebuchet MS"/>
              </a:rPr>
              <a:t>eşyayı 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yanınıza </a:t>
            </a:r>
            <a:r>
              <a:rPr sz="800" b="1" spc="-65" dirty="0">
                <a:solidFill>
                  <a:srgbClr val="304053"/>
                </a:solidFill>
                <a:latin typeface="Trebuchet MS"/>
                <a:cs typeface="Trebuchet MS"/>
              </a:rPr>
              <a:t>alın,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panik</a:t>
            </a:r>
            <a:r>
              <a:rPr sz="800" b="1" spc="-14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304053"/>
                </a:solidFill>
                <a:latin typeface="Trebuchet MS"/>
                <a:cs typeface="Trebuchet MS"/>
              </a:rPr>
              <a:t>yapmayın!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1" name="20 Resim" descr="artık numaram 112 SAĞL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279" y="2287332"/>
            <a:ext cx="3535792" cy="2013406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49" y="171579"/>
            <a:ext cx="12324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80" dirty="0">
                <a:solidFill>
                  <a:srgbClr val="ED2124"/>
                </a:solidFill>
                <a:latin typeface="Verdana"/>
                <a:cs typeface="Verdana"/>
              </a:rPr>
              <a:t>112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 </a:t>
            </a: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</a:t>
            </a:r>
            <a:r>
              <a:rPr sz="800" spc="-235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spc="-114" dirty="0">
                <a:solidFill>
                  <a:srgbClr val="939598"/>
                </a:solidFill>
                <a:latin typeface="Verdana"/>
                <a:cs typeface="Verdana"/>
              </a:rPr>
              <a:t>KILAVUZU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421" y="161763"/>
            <a:ext cx="2267740" cy="153444"/>
            <a:chOff x="287997" y="162001"/>
            <a:chExt cx="2264410" cy="153670"/>
          </a:xfrm>
        </p:grpSpPr>
        <p:sp>
          <p:nvSpPr>
            <p:cNvPr id="4" name="object 4"/>
            <p:cNvSpPr/>
            <p:nvPr/>
          </p:nvSpPr>
          <p:spPr>
            <a:xfrm>
              <a:off x="570788" y="162001"/>
              <a:ext cx="1981835" cy="153670"/>
            </a:xfrm>
            <a:custGeom>
              <a:avLst/>
              <a:gdLst/>
              <a:ahLst/>
              <a:cxnLst/>
              <a:rect l="l" t="t" r="r" b="b"/>
              <a:pathLst>
                <a:path w="1981835" h="153670">
                  <a:moveTo>
                    <a:pt x="1981606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1981606" y="153047"/>
                  </a:lnTo>
                  <a:lnTo>
                    <a:pt x="198160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997" y="162001"/>
              <a:ext cx="283210" cy="153670"/>
            </a:xfrm>
            <a:custGeom>
              <a:avLst/>
              <a:gdLst/>
              <a:ahLst/>
              <a:cxnLst/>
              <a:rect l="l" t="t" r="r" b="b"/>
              <a:pathLst>
                <a:path w="283209" h="153670">
                  <a:moveTo>
                    <a:pt x="282790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82790" y="153047"/>
                  </a:lnTo>
                  <a:lnTo>
                    <a:pt x="28279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8421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03881"/>
            <a:ext cx="4326894" cy="1792509"/>
            <a:chOff x="0" y="504621"/>
            <a:chExt cx="4320540" cy="1795145"/>
          </a:xfrm>
        </p:grpSpPr>
        <p:sp>
          <p:nvSpPr>
            <p:cNvPr id="8" name="object 8"/>
            <p:cNvSpPr/>
            <p:nvPr/>
          </p:nvSpPr>
          <p:spPr>
            <a:xfrm>
              <a:off x="594004" y="548830"/>
              <a:ext cx="3725989" cy="17022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10971"/>
              <a:ext cx="4320540" cy="1782445"/>
            </a:xfrm>
            <a:custGeom>
              <a:avLst/>
              <a:gdLst/>
              <a:ahLst/>
              <a:cxnLst/>
              <a:rect l="l" t="t" r="r" b="b"/>
              <a:pathLst>
                <a:path w="4320540" h="1782445">
                  <a:moveTo>
                    <a:pt x="0" y="1782178"/>
                  </a:moveTo>
                  <a:lnTo>
                    <a:pt x="4319993" y="1782178"/>
                  </a:lnTo>
                </a:path>
                <a:path w="4320540" h="1782445">
                  <a:moveTo>
                    <a:pt x="4319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999" y="608474"/>
              <a:ext cx="208279" cy="1543685"/>
            </a:xfrm>
            <a:custGeom>
              <a:avLst/>
              <a:gdLst/>
              <a:ahLst/>
              <a:cxnLst/>
              <a:rect l="l" t="t" r="r" b="b"/>
              <a:pathLst>
                <a:path w="208279" h="1543685">
                  <a:moveTo>
                    <a:pt x="104025" y="0"/>
                  </a:moveTo>
                  <a:lnTo>
                    <a:pt x="63532" y="8174"/>
                  </a:lnTo>
                  <a:lnTo>
                    <a:pt x="30467" y="30467"/>
                  </a:lnTo>
                  <a:lnTo>
                    <a:pt x="8174" y="63532"/>
                  </a:lnTo>
                  <a:lnTo>
                    <a:pt x="0" y="104025"/>
                  </a:lnTo>
                  <a:lnTo>
                    <a:pt x="0" y="1439189"/>
                  </a:lnTo>
                  <a:lnTo>
                    <a:pt x="8174" y="1479682"/>
                  </a:lnTo>
                  <a:lnTo>
                    <a:pt x="30467" y="1512747"/>
                  </a:lnTo>
                  <a:lnTo>
                    <a:pt x="63532" y="1535040"/>
                  </a:lnTo>
                  <a:lnTo>
                    <a:pt x="104025" y="1543215"/>
                  </a:lnTo>
                  <a:lnTo>
                    <a:pt x="144518" y="1535040"/>
                  </a:lnTo>
                  <a:lnTo>
                    <a:pt x="177584" y="1512747"/>
                  </a:lnTo>
                  <a:lnTo>
                    <a:pt x="199876" y="1479682"/>
                  </a:lnTo>
                  <a:lnTo>
                    <a:pt x="208051" y="1439189"/>
                  </a:lnTo>
                  <a:lnTo>
                    <a:pt x="208051" y="104025"/>
                  </a:lnTo>
                  <a:lnTo>
                    <a:pt x="199876" y="63532"/>
                  </a:lnTo>
                  <a:lnTo>
                    <a:pt x="177584" y="30467"/>
                  </a:lnTo>
                  <a:lnTo>
                    <a:pt x="144518" y="8174"/>
                  </a:lnTo>
                  <a:lnTo>
                    <a:pt x="104025" y="0"/>
                  </a:lnTo>
                  <a:close/>
                </a:path>
              </a:pathLst>
            </a:custGeom>
            <a:solidFill>
              <a:srgbClr val="EF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5802" y="1026258"/>
            <a:ext cx="200055" cy="70381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ANGIN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12 Resim" descr="artık numaram 112 İTFAİ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03" y="2296971"/>
            <a:ext cx="3535147" cy="201304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045" y="171579"/>
            <a:ext cx="1233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ACIL </a:t>
            </a:r>
            <a:r>
              <a:rPr spc="-90" dirty="0"/>
              <a:t>DURUM </a:t>
            </a:r>
            <a:r>
              <a:rPr spc="-110" dirty="0"/>
              <a:t>KILAVUZU </a:t>
            </a:r>
            <a:r>
              <a:rPr spc="-185" dirty="0"/>
              <a:t>|</a:t>
            </a:r>
            <a:r>
              <a:rPr spc="-120" dirty="0"/>
              <a:t> </a:t>
            </a:r>
            <a:r>
              <a:rPr b="1" spc="-190" dirty="0">
                <a:solidFill>
                  <a:srgbClr val="ED2124"/>
                </a:solidFill>
                <a:latin typeface="Verdana"/>
                <a:cs typeface="Verdana"/>
              </a:rPr>
              <a:t>112</a:t>
            </a:r>
          </a:p>
        </p:txBody>
      </p:sp>
      <p:sp>
        <p:nvSpPr>
          <p:cNvPr id="3" name="object 3"/>
          <p:cNvSpPr/>
          <p:nvPr/>
        </p:nvSpPr>
        <p:spPr>
          <a:xfrm>
            <a:off x="1667369" y="161763"/>
            <a:ext cx="2087771" cy="153444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4719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9" y="400020"/>
            <a:ext cx="4152648" cy="1896496"/>
            <a:chOff x="-6350" y="400608"/>
            <a:chExt cx="4146550" cy="1899285"/>
          </a:xfrm>
        </p:grpSpPr>
        <p:sp>
          <p:nvSpPr>
            <p:cNvPr id="6" name="object 6"/>
            <p:cNvSpPr/>
            <p:nvPr/>
          </p:nvSpPr>
          <p:spPr>
            <a:xfrm>
              <a:off x="0" y="510971"/>
              <a:ext cx="4133850" cy="1782445"/>
            </a:xfrm>
            <a:custGeom>
              <a:avLst/>
              <a:gdLst/>
              <a:ahLst/>
              <a:cxnLst/>
              <a:rect l="l" t="t" r="r" b="b"/>
              <a:pathLst>
                <a:path w="4133850" h="1782445">
                  <a:moveTo>
                    <a:pt x="0" y="1782178"/>
                  </a:moveTo>
                  <a:lnTo>
                    <a:pt x="4133646" y="1782178"/>
                  </a:lnTo>
                  <a:lnTo>
                    <a:pt x="413364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8389" y="400608"/>
              <a:ext cx="1543685" cy="208279"/>
            </a:xfrm>
            <a:custGeom>
              <a:avLst/>
              <a:gdLst/>
              <a:ahLst/>
              <a:cxnLst/>
              <a:rect l="l" t="t" r="r" b="b"/>
              <a:pathLst>
                <a:path w="1543685" h="208279">
                  <a:moveTo>
                    <a:pt x="1439189" y="0"/>
                  </a:moveTo>
                  <a:lnTo>
                    <a:pt x="104025" y="0"/>
                  </a:lnTo>
                  <a:lnTo>
                    <a:pt x="63532" y="8174"/>
                  </a:lnTo>
                  <a:lnTo>
                    <a:pt x="30467" y="30467"/>
                  </a:lnTo>
                  <a:lnTo>
                    <a:pt x="8174" y="63532"/>
                  </a:lnTo>
                  <a:lnTo>
                    <a:pt x="0" y="104025"/>
                  </a:lnTo>
                  <a:lnTo>
                    <a:pt x="8174" y="144518"/>
                  </a:lnTo>
                  <a:lnTo>
                    <a:pt x="30467" y="177584"/>
                  </a:lnTo>
                  <a:lnTo>
                    <a:pt x="63532" y="199876"/>
                  </a:lnTo>
                  <a:lnTo>
                    <a:pt x="104025" y="208051"/>
                  </a:lnTo>
                  <a:lnTo>
                    <a:pt x="1439189" y="208051"/>
                  </a:lnTo>
                  <a:lnTo>
                    <a:pt x="1479682" y="199876"/>
                  </a:lnTo>
                  <a:lnTo>
                    <a:pt x="1512747" y="177584"/>
                  </a:lnTo>
                  <a:lnTo>
                    <a:pt x="1535040" y="144518"/>
                  </a:lnTo>
                  <a:lnTo>
                    <a:pt x="1543215" y="104025"/>
                  </a:lnTo>
                  <a:lnTo>
                    <a:pt x="1535040" y="63532"/>
                  </a:lnTo>
                  <a:lnTo>
                    <a:pt x="1512747" y="30467"/>
                  </a:lnTo>
                  <a:lnTo>
                    <a:pt x="1479682" y="8174"/>
                  </a:lnTo>
                  <a:lnTo>
                    <a:pt x="1439189" y="0"/>
                  </a:lnTo>
                  <a:close/>
                </a:path>
              </a:pathLst>
            </a:custGeom>
            <a:solidFill>
              <a:srgbClr val="EF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0350" y="382153"/>
            <a:ext cx="70588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spc="65" dirty="0">
                <a:solidFill>
                  <a:srgbClr val="FFFFFF"/>
                </a:solidFill>
                <a:latin typeface="Arial"/>
                <a:cs typeface="Arial"/>
              </a:rPr>
              <a:t>ANGIN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6582" y="681573"/>
            <a:ext cx="286806" cy="1508447"/>
            <a:chOff x="395998" y="682574"/>
            <a:chExt cx="286385" cy="1510665"/>
          </a:xfrm>
        </p:grpSpPr>
        <p:sp>
          <p:nvSpPr>
            <p:cNvPr id="10" name="object 10"/>
            <p:cNvSpPr/>
            <p:nvPr/>
          </p:nvSpPr>
          <p:spPr>
            <a:xfrm>
              <a:off x="398437" y="685012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813" y="703084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437" y="1152716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813" y="1170787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437" y="1568447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813" y="1586519"/>
              <a:ext cx="244652" cy="241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437" y="1913493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813" y="1931565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4238" y="698756"/>
            <a:ext cx="3306856" cy="148815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350" algn="just">
              <a:lnSpc>
                <a:spcPts val="900"/>
              </a:lnSpc>
              <a:spcBef>
                <a:spcPts val="180"/>
              </a:spcBef>
            </a:pP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Tahliye planına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yangın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tatbikatlarında öğretilenlere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uyun,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en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kısa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sürede 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bulunduğunuz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yeri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terk</a:t>
            </a:r>
            <a:r>
              <a:rPr sz="800" spc="-20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edin!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Verdana"/>
              <a:cs typeface="Verdana"/>
            </a:endParaRPr>
          </a:p>
          <a:p>
            <a:pPr marL="12700" marR="5080" algn="just">
              <a:lnSpc>
                <a:spcPts val="900"/>
              </a:lnSpc>
            </a:pPr>
            <a:r>
              <a:rPr sz="800" spc="-100" dirty="0">
                <a:solidFill>
                  <a:srgbClr val="304053"/>
                </a:solidFill>
                <a:latin typeface="Verdana"/>
                <a:cs typeface="Verdana"/>
              </a:rPr>
              <a:t>Dumandan </a:t>
            </a:r>
            <a:r>
              <a:rPr sz="800" spc="-95" dirty="0">
                <a:solidFill>
                  <a:srgbClr val="304053"/>
                </a:solidFill>
                <a:latin typeface="Verdana"/>
                <a:cs typeface="Verdana"/>
              </a:rPr>
              <a:t>boğulmamak </a:t>
            </a:r>
            <a:r>
              <a:rPr sz="800" spc="-55" dirty="0">
                <a:solidFill>
                  <a:srgbClr val="304053"/>
                </a:solidFill>
                <a:latin typeface="Verdana"/>
                <a:cs typeface="Verdana"/>
              </a:rPr>
              <a:t>için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yardım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gelene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kadar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eğilerek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veya çömelerek 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ilerleyin.</a:t>
            </a:r>
            <a:r>
              <a:rPr sz="800" spc="-9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Mümkünse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ağzınızı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 burnunuzu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ıslak</a:t>
            </a:r>
            <a:r>
              <a:rPr sz="800" spc="-9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bir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mendille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veya</a:t>
            </a:r>
            <a:r>
              <a:rPr sz="800" spc="-11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temiz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bir</a:t>
            </a:r>
            <a:r>
              <a:rPr sz="800" spc="-114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bez 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parçasıyla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örtün.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Giysileriniz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tutuşursa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derhal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DUR</a:t>
            </a:r>
            <a:r>
              <a:rPr sz="800" spc="-60" dirty="0">
                <a:solidFill>
                  <a:srgbClr val="304053"/>
                </a:solidFill>
                <a:latin typeface="Verdana"/>
                <a:cs typeface="Verdana"/>
              </a:rPr>
              <a:t>un, </a:t>
            </a:r>
            <a:r>
              <a:rPr sz="800" b="1" spc="-70" dirty="0">
                <a:solidFill>
                  <a:srgbClr val="304053"/>
                </a:solidFill>
                <a:latin typeface="Trebuchet MS"/>
                <a:cs typeface="Trebuchet MS"/>
              </a:rPr>
              <a:t>YAT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ın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 </a:t>
            </a:r>
            <a:r>
              <a:rPr sz="800" b="1" spc="-40" dirty="0">
                <a:solidFill>
                  <a:srgbClr val="304053"/>
                </a:solidFill>
                <a:latin typeface="Trebuchet MS"/>
                <a:cs typeface="Trebuchet MS"/>
              </a:rPr>
              <a:t>YUVARLAN</a:t>
            </a:r>
            <a:r>
              <a:rPr sz="800" spc="-40" dirty="0">
                <a:solidFill>
                  <a:srgbClr val="304053"/>
                </a:solidFill>
                <a:latin typeface="Verdana"/>
                <a:cs typeface="Verdana"/>
              </a:rPr>
              <a:t>ın. 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Elinizle</a:t>
            </a:r>
            <a:r>
              <a:rPr sz="800" spc="-22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yüzünüzü </a:t>
            </a:r>
            <a:r>
              <a:rPr sz="800" spc="-90" dirty="0">
                <a:solidFill>
                  <a:srgbClr val="304053"/>
                </a:solidFill>
                <a:latin typeface="Verdana"/>
                <a:cs typeface="Verdana"/>
              </a:rPr>
              <a:t>kapatarak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yerde etrafınızda </a:t>
            </a:r>
            <a:r>
              <a:rPr sz="800" spc="-95" dirty="0">
                <a:solidFill>
                  <a:srgbClr val="304053"/>
                </a:solidFill>
                <a:latin typeface="Verdana"/>
                <a:cs typeface="Verdana"/>
              </a:rPr>
              <a:t>dönün.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Etrafınızdakileri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uyarın,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“YANGIN” </a:t>
            </a:r>
            <a:r>
              <a:rPr sz="800" spc="-65" dirty="0">
                <a:solidFill>
                  <a:srgbClr val="304053"/>
                </a:solidFill>
                <a:latin typeface="Verdana"/>
                <a:cs typeface="Verdana"/>
              </a:rPr>
              <a:t>diye</a:t>
            </a:r>
            <a:r>
              <a:rPr sz="800" spc="-19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bağırın.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Verdana"/>
              <a:cs typeface="Verdana"/>
            </a:endParaRPr>
          </a:p>
          <a:p>
            <a:pPr marL="12700" marR="5080" algn="just">
              <a:lnSpc>
                <a:spcPts val="900"/>
              </a:lnSpc>
            </a:pP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Itfaiye,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sağlık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ve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emniyet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ekipleri </a:t>
            </a:r>
            <a:r>
              <a:rPr sz="800" spc="-55" dirty="0">
                <a:solidFill>
                  <a:srgbClr val="304053"/>
                </a:solidFill>
                <a:latin typeface="Verdana"/>
                <a:cs typeface="Verdana"/>
              </a:rPr>
              <a:t>için </a:t>
            </a:r>
            <a:r>
              <a:rPr sz="800" b="1" spc="-90" dirty="0">
                <a:solidFill>
                  <a:srgbClr val="304053"/>
                </a:solidFill>
                <a:latin typeface="Trebuchet MS"/>
                <a:cs typeface="Trebuchet MS"/>
              </a:rPr>
              <a:t>112’yi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arayın</a:t>
            </a:r>
            <a:r>
              <a:rPr sz="800" spc="-60" dirty="0">
                <a:solidFill>
                  <a:srgbClr val="304053"/>
                </a:solidFill>
                <a:latin typeface="Verdana"/>
                <a:cs typeface="Verdana"/>
              </a:rPr>
              <a:t>, </a:t>
            </a:r>
            <a:r>
              <a:rPr sz="800" b="1" spc="-35" dirty="0">
                <a:solidFill>
                  <a:srgbClr val="304053"/>
                </a:solidFill>
                <a:latin typeface="Trebuchet MS"/>
                <a:cs typeface="Trebuchet MS"/>
              </a:rPr>
              <a:t>sakin </a:t>
            </a:r>
            <a:r>
              <a:rPr sz="800" b="1" spc="-55" dirty="0">
                <a:solidFill>
                  <a:srgbClr val="304053"/>
                </a:solidFill>
                <a:latin typeface="Trebuchet MS"/>
                <a:cs typeface="Trebuchet MS"/>
              </a:rPr>
              <a:t>olun ve net </a:t>
            </a:r>
            <a:r>
              <a:rPr sz="800" b="1" spc="-60" dirty="0">
                <a:solidFill>
                  <a:srgbClr val="304053"/>
                </a:solidFill>
                <a:latin typeface="Trebuchet MS"/>
                <a:cs typeface="Trebuchet MS"/>
              </a:rPr>
              <a:t>konuşun</a:t>
            </a:r>
            <a:r>
              <a:rPr sz="800" spc="-60" dirty="0">
                <a:solidFill>
                  <a:srgbClr val="304053"/>
                </a:solidFill>
                <a:latin typeface="Verdana"/>
                <a:cs typeface="Verdana"/>
              </a:rPr>
              <a:t>,  </a:t>
            </a:r>
            <a:r>
              <a:rPr sz="800" spc="-75" dirty="0">
                <a:solidFill>
                  <a:srgbClr val="304053"/>
                </a:solidFill>
                <a:latin typeface="Verdana"/>
                <a:cs typeface="Verdana"/>
              </a:rPr>
              <a:t>önceden </a:t>
            </a:r>
            <a:r>
              <a:rPr sz="800" spc="-70" dirty="0">
                <a:solidFill>
                  <a:srgbClr val="304053"/>
                </a:solidFill>
                <a:latin typeface="Verdana"/>
                <a:cs typeface="Verdana"/>
              </a:rPr>
              <a:t>belirlenen</a:t>
            </a:r>
            <a:r>
              <a:rPr sz="800" spc="-22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toplanma </a:t>
            </a:r>
            <a:r>
              <a:rPr sz="800" spc="-80" dirty="0">
                <a:solidFill>
                  <a:srgbClr val="304053"/>
                </a:solidFill>
                <a:latin typeface="Verdana"/>
                <a:cs typeface="Verdana"/>
              </a:rPr>
              <a:t>alanına </a:t>
            </a:r>
            <a:r>
              <a:rPr sz="800" spc="-85" dirty="0">
                <a:solidFill>
                  <a:srgbClr val="304053"/>
                </a:solidFill>
                <a:latin typeface="Verdana"/>
                <a:cs typeface="Verdana"/>
              </a:rPr>
              <a:t>gidin.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20" name="19 Resim" descr="artık numaram 112 POLİ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603" y="2299905"/>
            <a:ext cx="3535147" cy="201304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49" y="171579"/>
            <a:ext cx="12324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80" dirty="0">
                <a:solidFill>
                  <a:srgbClr val="ED2124"/>
                </a:solidFill>
                <a:latin typeface="Verdana"/>
                <a:cs typeface="Verdana"/>
              </a:rPr>
              <a:t>112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 </a:t>
            </a: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</a:t>
            </a:r>
            <a:r>
              <a:rPr sz="800" spc="-235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spc="-114" dirty="0">
                <a:solidFill>
                  <a:srgbClr val="939598"/>
                </a:solidFill>
                <a:latin typeface="Verdana"/>
                <a:cs typeface="Verdana"/>
              </a:rPr>
              <a:t>KILAVUZU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421" y="161763"/>
            <a:ext cx="2267740" cy="153444"/>
            <a:chOff x="287997" y="162001"/>
            <a:chExt cx="2264410" cy="153670"/>
          </a:xfrm>
        </p:grpSpPr>
        <p:sp>
          <p:nvSpPr>
            <p:cNvPr id="4" name="object 4"/>
            <p:cNvSpPr/>
            <p:nvPr/>
          </p:nvSpPr>
          <p:spPr>
            <a:xfrm>
              <a:off x="570788" y="162001"/>
              <a:ext cx="1981835" cy="153670"/>
            </a:xfrm>
            <a:custGeom>
              <a:avLst/>
              <a:gdLst/>
              <a:ahLst/>
              <a:cxnLst/>
              <a:rect l="l" t="t" r="r" b="b"/>
              <a:pathLst>
                <a:path w="1981835" h="153670">
                  <a:moveTo>
                    <a:pt x="1981606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1981606" y="153047"/>
                  </a:lnTo>
                  <a:lnTo>
                    <a:pt x="198160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997" y="162001"/>
              <a:ext cx="283210" cy="153670"/>
            </a:xfrm>
            <a:custGeom>
              <a:avLst/>
              <a:gdLst/>
              <a:ahLst/>
              <a:cxnLst/>
              <a:rect l="l" t="t" r="r" b="b"/>
              <a:pathLst>
                <a:path w="283209" h="153670">
                  <a:moveTo>
                    <a:pt x="282790" y="0"/>
                  </a:moveTo>
                  <a:lnTo>
                    <a:pt x="0" y="0"/>
                  </a:lnTo>
                  <a:lnTo>
                    <a:pt x="0" y="153047"/>
                  </a:lnTo>
                  <a:lnTo>
                    <a:pt x="282790" y="153047"/>
                  </a:lnTo>
                  <a:lnTo>
                    <a:pt x="28279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8421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3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03881"/>
            <a:ext cx="4326894" cy="1792509"/>
            <a:chOff x="0" y="504621"/>
            <a:chExt cx="4320540" cy="1795145"/>
          </a:xfrm>
        </p:grpSpPr>
        <p:sp>
          <p:nvSpPr>
            <p:cNvPr id="8" name="object 8"/>
            <p:cNvSpPr/>
            <p:nvPr/>
          </p:nvSpPr>
          <p:spPr>
            <a:xfrm>
              <a:off x="0" y="510971"/>
              <a:ext cx="4320540" cy="1782445"/>
            </a:xfrm>
            <a:custGeom>
              <a:avLst/>
              <a:gdLst/>
              <a:ahLst/>
              <a:cxnLst/>
              <a:rect l="l" t="t" r="r" b="b"/>
              <a:pathLst>
                <a:path w="4320540" h="1782445">
                  <a:moveTo>
                    <a:pt x="0" y="1782178"/>
                  </a:moveTo>
                  <a:lnTo>
                    <a:pt x="4319993" y="1782178"/>
                  </a:lnTo>
                </a:path>
                <a:path w="4320540" h="1782445">
                  <a:moveTo>
                    <a:pt x="4319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004" y="548830"/>
              <a:ext cx="3725989" cy="17022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8424" y="607581"/>
            <a:ext cx="208585" cy="1541418"/>
          </a:xfrm>
          <a:custGeom>
            <a:avLst/>
            <a:gdLst/>
            <a:ahLst/>
            <a:cxnLst/>
            <a:rect l="l" t="t" r="r" b="b"/>
            <a:pathLst>
              <a:path w="208279" h="1543685">
                <a:moveTo>
                  <a:pt x="104025" y="0"/>
                </a:moveTo>
                <a:lnTo>
                  <a:pt x="63532" y="8174"/>
                </a:lnTo>
                <a:lnTo>
                  <a:pt x="30467" y="30467"/>
                </a:lnTo>
                <a:lnTo>
                  <a:pt x="8174" y="63532"/>
                </a:lnTo>
                <a:lnTo>
                  <a:pt x="0" y="104025"/>
                </a:lnTo>
                <a:lnTo>
                  <a:pt x="0" y="1439189"/>
                </a:lnTo>
                <a:lnTo>
                  <a:pt x="8174" y="1479682"/>
                </a:lnTo>
                <a:lnTo>
                  <a:pt x="30467" y="1512747"/>
                </a:lnTo>
                <a:lnTo>
                  <a:pt x="63532" y="1535040"/>
                </a:lnTo>
                <a:lnTo>
                  <a:pt x="104025" y="1543215"/>
                </a:lnTo>
                <a:lnTo>
                  <a:pt x="144518" y="1535040"/>
                </a:lnTo>
                <a:lnTo>
                  <a:pt x="177584" y="1512747"/>
                </a:lnTo>
                <a:lnTo>
                  <a:pt x="199876" y="1479682"/>
                </a:lnTo>
                <a:lnTo>
                  <a:pt x="208051" y="1439189"/>
                </a:lnTo>
                <a:lnTo>
                  <a:pt x="208051" y="104025"/>
                </a:lnTo>
                <a:lnTo>
                  <a:pt x="199876" y="63532"/>
                </a:lnTo>
                <a:lnTo>
                  <a:pt x="177584" y="30467"/>
                </a:lnTo>
                <a:lnTo>
                  <a:pt x="144518" y="8174"/>
                </a:lnTo>
                <a:lnTo>
                  <a:pt x="104025" y="0"/>
                </a:lnTo>
                <a:close/>
              </a:path>
            </a:pathLst>
          </a:custGeom>
          <a:solidFill>
            <a:srgbClr val="EF4B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802" y="1207681"/>
            <a:ext cx="200055" cy="341128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2" name="11 Resim" descr="artık numaram 112 jandar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03" y="2287699"/>
            <a:ext cx="3535147" cy="201304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045" y="171579"/>
            <a:ext cx="1233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solidFill>
                  <a:srgbClr val="939598"/>
                </a:solidFill>
                <a:latin typeface="Verdana"/>
                <a:cs typeface="Verdana"/>
              </a:rPr>
              <a:t>ACIL </a:t>
            </a:r>
            <a:r>
              <a:rPr sz="800" spc="-90" dirty="0">
                <a:solidFill>
                  <a:srgbClr val="939598"/>
                </a:solidFill>
                <a:latin typeface="Verdana"/>
                <a:cs typeface="Verdana"/>
              </a:rPr>
              <a:t>DURUM </a:t>
            </a:r>
            <a:r>
              <a:rPr sz="800" spc="-110" dirty="0">
                <a:solidFill>
                  <a:srgbClr val="939598"/>
                </a:solidFill>
                <a:latin typeface="Verdana"/>
                <a:cs typeface="Verdana"/>
              </a:rPr>
              <a:t>KILAVUZU </a:t>
            </a:r>
            <a:r>
              <a:rPr sz="800" spc="-185" dirty="0">
                <a:solidFill>
                  <a:srgbClr val="939598"/>
                </a:solidFill>
                <a:latin typeface="Verdana"/>
                <a:cs typeface="Verdana"/>
              </a:rPr>
              <a:t>|</a:t>
            </a:r>
            <a:r>
              <a:rPr sz="800" spc="-120" dirty="0">
                <a:solidFill>
                  <a:srgbClr val="939598"/>
                </a:solidFill>
                <a:latin typeface="Verdana"/>
                <a:cs typeface="Verdana"/>
              </a:rPr>
              <a:t> </a:t>
            </a:r>
            <a:r>
              <a:rPr sz="800" b="1" spc="-190" dirty="0">
                <a:solidFill>
                  <a:srgbClr val="ED2124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7369" y="161763"/>
            <a:ext cx="2087771" cy="153444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4719" y="161764"/>
            <a:ext cx="283626" cy="145553"/>
          </a:xfrm>
          <a:prstGeom prst="rect">
            <a:avLst/>
          </a:prstGeom>
          <a:solidFill>
            <a:srgbClr val="ED2124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800" spc="-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9" y="400020"/>
            <a:ext cx="4152648" cy="1896496"/>
            <a:chOff x="-6350" y="400608"/>
            <a:chExt cx="4146550" cy="1899285"/>
          </a:xfrm>
        </p:grpSpPr>
        <p:sp>
          <p:nvSpPr>
            <p:cNvPr id="6" name="object 6"/>
            <p:cNvSpPr/>
            <p:nvPr/>
          </p:nvSpPr>
          <p:spPr>
            <a:xfrm>
              <a:off x="0" y="510971"/>
              <a:ext cx="4133850" cy="1782445"/>
            </a:xfrm>
            <a:custGeom>
              <a:avLst/>
              <a:gdLst/>
              <a:ahLst/>
              <a:cxnLst/>
              <a:rect l="l" t="t" r="r" b="b"/>
              <a:pathLst>
                <a:path w="4133850" h="1782445">
                  <a:moveTo>
                    <a:pt x="0" y="1782178"/>
                  </a:moveTo>
                  <a:lnTo>
                    <a:pt x="4133646" y="1782178"/>
                  </a:lnTo>
                  <a:lnTo>
                    <a:pt x="4133646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8389" y="400608"/>
              <a:ext cx="1543685" cy="208279"/>
            </a:xfrm>
            <a:custGeom>
              <a:avLst/>
              <a:gdLst/>
              <a:ahLst/>
              <a:cxnLst/>
              <a:rect l="l" t="t" r="r" b="b"/>
              <a:pathLst>
                <a:path w="1543685" h="208279">
                  <a:moveTo>
                    <a:pt x="1439189" y="0"/>
                  </a:moveTo>
                  <a:lnTo>
                    <a:pt x="104025" y="0"/>
                  </a:lnTo>
                  <a:lnTo>
                    <a:pt x="63532" y="8174"/>
                  </a:lnTo>
                  <a:lnTo>
                    <a:pt x="30467" y="30467"/>
                  </a:lnTo>
                  <a:lnTo>
                    <a:pt x="8174" y="63532"/>
                  </a:lnTo>
                  <a:lnTo>
                    <a:pt x="0" y="104025"/>
                  </a:lnTo>
                  <a:lnTo>
                    <a:pt x="8174" y="144518"/>
                  </a:lnTo>
                  <a:lnTo>
                    <a:pt x="30467" y="177584"/>
                  </a:lnTo>
                  <a:lnTo>
                    <a:pt x="63532" y="199876"/>
                  </a:lnTo>
                  <a:lnTo>
                    <a:pt x="104025" y="208051"/>
                  </a:lnTo>
                  <a:lnTo>
                    <a:pt x="1439189" y="208051"/>
                  </a:lnTo>
                  <a:lnTo>
                    <a:pt x="1479682" y="199876"/>
                  </a:lnTo>
                  <a:lnTo>
                    <a:pt x="1512747" y="177584"/>
                  </a:lnTo>
                  <a:lnTo>
                    <a:pt x="1535040" y="144518"/>
                  </a:lnTo>
                  <a:lnTo>
                    <a:pt x="1543215" y="104025"/>
                  </a:lnTo>
                  <a:lnTo>
                    <a:pt x="1535040" y="63532"/>
                  </a:lnTo>
                  <a:lnTo>
                    <a:pt x="1512747" y="30467"/>
                  </a:lnTo>
                  <a:lnTo>
                    <a:pt x="1479682" y="8174"/>
                  </a:lnTo>
                  <a:lnTo>
                    <a:pt x="1439189" y="0"/>
                  </a:lnTo>
                  <a:close/>
                </a:path>
              </a:pathLst>
            </a:custGeom>
            <a:solidFill>
              <a:srgbClr val="EF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92304" y="382153"/>
            <a:ext cx="34213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SEL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6582" y="645962"/>
            <a:ext cx="286806" cy="1595314"/>
            <a:chOff x="395998" y="646912"/>
            <a:chExt cx="286385" cy="1597660"/>
          </a:xfrm>
        </p:grpSpPr>
        <p:sp>
          <p:nvSpPr>
            <p:cNvPr id="10" name="object 10"/>
            <p:cNvSpPr/>
            <p:nvPr/>
          </p:nvSpPr>
          <p:spPr>
            <a:xfrm>
              <a:off x="398437" y="649351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813" y="667423"/>
              <a:ext cx="244652" cy="241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437" y="978121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813" y="996191"/>
              <a:ext cx="244652" cy="241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437" y="1306896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813" y="1324968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437" y="1964447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813" y="1982519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437" y="1635672"/>
              <a:ext cx="281940" cy="277495"/>
            </a:xfrm>
            <a:custGeom>
              <a:avLst/>
              <a:gdLst/>
              <a:ahLst/>
              <a:cxnLst/>
              <a:rect l="l" t="t" r="r" b="b"/>
              <a:pathLst>
                <a:path w="281940" h="277494">
                  <a:moveTo>
                    <a:pt x="140703" y="277228"/>
                  </a:moveTo>
                  <a:lnTo>
                    <a:pt x="185177" y="270161"/>
                  </a:lnTo>
                  <a:lnTo>
                    <a:pt x="223802" y="250481"/>
                  </a:lnTo>
                  <a:lnTo>
                    <a:pt x="254259" y="220474"/>
                  </a:lnTo>
                  <a:lnTo>
                    <a:pt x="274233" y="182421"/>
                  </a:lnTo>
                  <a:lnTo>
                    <a:pt x="281406" y="138607"/>
                  </a:lnTo>
                  <a:lnTo>
                    <a:pt x="274233" y="94795"/>
                  </a:lnTo>
                  <a:lnTo>
                    <a:pt x="254259" y="56745"/>
                  </a:lnTo>
                  <a:lnTo>
                    <a:pt x="223802" y="26741"/>
                  </a:lnTo>
                  <a:lnTo>
                    <a:pt x="185177" y="7065"/>
                  </a:lnTo>
                  <a:lnTo>
                    <a:pt x="140703" y="0"/>
                  </a:lnTo>
                  <a:lnTo>
                    <a:pt x="96229" y="7065"/>
                  </a:lnTo>
                  <a:lnTo>
                    <a:pt x="57604" y="26741"/>
                  </a:lnTo>
                  <a:lnTo>
                    <a:pt x="27146" y="56745"/>
                  </a:lnTo>
                  <a:lnTo>
                    <a:pt x="7172" y="94795"/>
                  </a:lnTo>
                  <a:lnTo>
                    <a:pt x="0" y="138607"/>
                  </a:lnTo>
                  <a:lnTo>
                    <a:pt x="7172" y="182421"/>
                  </a:lnTo>
                  <a:lnTo>
                    <a:pt x="27146" y="220474"/>
                  </a:lnTo>
                  <a:lnTo>
                    <a:pt x="57604" y="250481"/>
                  </a:lnTo>
                  <a:lnTo>
                    <a:pt x="96229" y="270161"/>
                  </a:lnTo>
                  <a:lnTo>
                    <a:pt x="140703" y="277228"/>
                  </a:lnTo>
                  <a:close/>
                </a:path>
              </a:pathLst>
            </a:custGeom>
            <a:ln w="4876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813" y="1653744"/>
              <a:ext cx="244652" cy="241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4239" y="698351"/>
            <a:ext cx="3305583" cy="1486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Yetişkin</a:t>
            </a:r>
            <a:r>
              <a:rPr sz="850" spc="-16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bir</a:t>
            </a:r>
            <a:r>
              <a:rPr sz="850" spc="-17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bireyle</a:t>
            </a:r>
            <a:r>
              <a:rPr sz="850" spc="-16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60" dirty="0">
                <a:solidFill>
                  <a:srgbClr val="304053"/>
                </a:solidFill>
                <a:latin typeface="Verdana"/>
                <a:cs typeface="Verdana"/>
              </a:rPr>
              <a:t>sel</a:t>
            </a:r>
            <a:r>
              <a:rPr sz="850" spc="-15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bölgesini</a:t>
            </a:r>
            <a:r>
              <a:rPr sz="850" spc="-17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80" dirty="0">
                <a:solidFill>
                  <a:srgbClr val="304053"/>
                </a:solidFill>
                <a:latin typeface="Verdana"/>
                <a:cs typeface="Verdana"/>
              </a:rPr>
              <a:t>terk</a:t>
            </a:r>
            <a:r>
              <a:rPr sz="850" spc="-15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95" dirty="0">
                <a:solidFill>
                  <a:srgbClr val="304053"/>
                </a:solidFill>
                <a:latin typeface="Verdana"/>
                <a:cs typeface="Verdana"/>
              </a:rPr>
              <a:t>edin,</a:t>
            </a:r>
            <a:r>
              <a:rPr sz="850" spc="-16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b="1" spc="-40" dirty="0">
                <a:solidFill>
                  <a:srgbClr val="304053"/>
                </a:solidFill>
                <a:latin typeface="Trebuchet MS"/>
                <a:cs typeface="Trebuchet MS"/>
              </a:rPr>
              <a:t>yüksek</a:t>
            </a:r>
            <a:r>
              <a:rPr sz="850" b="1" spc="-13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304053"/>
                </a:solidFill>
                <a:latin typeface="Trebuchet MS"/>
                <a:cs typeface="Trebuchet MS"/>
              </a:rPr>
              <a:t>ve</a:t>
            </a:r>
            <a:r>
              <a:rPr sz="850" b="1" spc="-12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güvenli</a:t>
            </a:r>
            <a:r>
              <a:rPr sz="850" b="1" spc="-114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304053"/>
                </a:solidFill>
                <a:latin typeface="Trebuchet MS"/>
                <a:cs typeface="Trebuchet MS"/>
              </a:rPr>
              <a:t>bölgelere</a:t>
            </a:r>
            <a:r>
              <a:rPr sz="850" b="1" spc="-12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60" dirty="0">
                <a:solidFill>
                  <a:srgbClr val="304053"/>
                </a:solidFill>
                <a:latin typeface="Trebuchet MS"/>
                <a:cs typeface="Trebuchet MS"/>
              </a:rPr>
              <a:t>gidin!</a:t>
            </a:r>
            <a:endParaRPr sz="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850" spc="-80" dirty="0">
                <a:solidFill>
                  <a:srgbClr val="304053"/>
                </a:solidFill>
                <a:latin typeface="Verdana"/>
                <a:cs typeface="Verdana"/>
              </a:rPr>
              <a:t>Selden </a:t>
            </a:r>
            <a:r>
              <a:rPr sz="850" spc="-95" dirty="0">
                <a:solidFill>
                  <a:srgbClr val="304053"/>
                </a:solidFill>
                <a:latin typeface="Verdana"/>
                <a:cs typeface="Verdana"/>
              </a:rPr>
              <a:t>kaçmak </a:t>
            </a:r>
            <a:r>
              <a:rPr sz="850" spc="-55" dirty="0">
                <a:solidFill>
                  <a:srgbClr val="304053"/>
                </a:solidFill>
                <a:latin typeface="Verdana"/>
                <a:cs typeface="Verdana"/>
              </a:rPr>
              <a:t>için </a:t>
            </a:r>
            <a:r>
              <a:rPr sz="850" b="1" spc="-25" dirty="0">
                <a:solidFill>
                  <a:srgbClr val="304053"/>
                </a:solidFill>
                <a:latin typeface="Trebuchet MS"/>
                <a:cs typeface="Trebuchet MS"/>
              </a:rPr>
              <a:t>sel </a:t>
            </a:r>
            <a:r>
              <a:rPr sz="850" b="1" spc="-45" dirty="0">
                <a:solidFill>
                  <a:srgbClr val="304053"/>
                </a:solidFill>
                <a:latin typeface="Trebuchet MS"/>
                <a:cs typeface="Trebuchet MS"/>
              </a:rPr>
              <a:t>sularına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kesinlikle </a:t>
            </a:r>
            <a:r>
              <a:rPr sz="850" b="1" spc="-60" dirty="0">
                <a:solidFill>
                  <a:srgbClr val="304053"/>
                </a:solidFill>
                <a:latin typeface="Trebuchet MS"/>
                <a:cs typeface="Trebuchet MS"/>
              </a:rPr>
              <a:t>girmeyin</a:t>
            </a:r>
            <a:r>
              <a:rPr sz="850" spc="-60" dirty="0">
                <a:solidFill>
                  <a:srgbClr val="304053"/>
                </a:solidFill>
                <a:latin typeface="Verdana"/>
                <a:cs typeface="Verdana"/>
              </a:rPr>
              <a:t>, </a:t>
            </a:r>
            <a:r>
              <a:rPr sz="850" spc="-55" dirty="0">
                <a:solidFill>
                  <a:srgbClr val="304053"/>
                </a:solidFill>
                <a:latin typeface="Verdana"/>
                <a:cs typeface="Verdana"/>
              </a:rPr>
              <a:t>sel </a:t>
            </a:r>
            <a:r>
              <a:rPr sz="850" spc="-70" dirty="0">
                <a:solidFill>
                  <a:srgbClr val="304053"/>
                </a:solidFill>
                <a:latin typeface="Verdana"/>
                <a:cs typeface="Verdana"/>
              </a:rPr>
              <a:t>sularıyla  </a:t>
            </a:r>
            <a:r>
              <a:rPr sz="850" spc="-95" dirty="0">
                <a:solidFill>
                  <a:srgbClr val="304053"/>
                </a:solidFill>
                <a:latin typeface="Verdana"/>
                <a:cs typeface="Verdana"/>
              </a:rPr>
              <a:t>oynamayın!</a:t>
            </a:r>
            <a:endParaRPr sz="8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-55" dirty="0">
                <a:solidFill>
                  <a:srgbClr val="304053"/>
                </a:solidFill>
                <a:latin typeface="Trebuchet MS"/>
                <a:cs typeface="Trebuchet MS"/>
              </a:rPr>
              <a:t>Elektrik kaynaklarından </a:t>
            </a:r>
            <a:r>
              <a:rPr sz="850" b="1" spc="-60" dirty="0">
                <a:solidFill>
                  <a:srgbClr val="304053"/>
                </a:solidFill>
                <a:latin typeface="Trebuchet MS"/>
                <a:cs typeface="Trebuchet MS"/>
              </a:rPr>
              <a:t>uzak</a:t>
            </a:r>
            <a:r>
              <a:rPr sz="850" b="1" spc="-16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304053"/>
                </a:solidFill>
                <a:latin typeface="Trebuchet MS"/>
                <a:cs typeface="Trebuchet MS"/>
              </a:rPr>
              <a:t>durun!</a:t>
            </a:r>
            <a:endParaRPr sz="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50" b="1" spc="-114" dirty="0">
                <a:solidFill>
                  <a:srgbClr val="304053"/>
                </a:solidFill>
                <a:latin typeface="Trebuchet MS"/>
                <a:cs typeface="Trebuchet MS"/>
              </a:rPr>
              <a:t>112</a:t>
            </a:r>
            <a:r>
              <a:rPr sz="850" b="1" spc="-16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35" dirty="0">
                <a:solidFill>
                  <a:srgbClr val="304053"/>
                </a:solidFill>
                <a:latin typeface="Trebuchet MS"/>
                <a:cs typeface="Trebuchet MS"/>
              </a:rPr>
              <a:t>Acil</a:t>
            </a:r>
            <a:r>
              <a:rPr sz="850" b="1" spc="-14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35" dirty="0">
                <a:solidFill>
                  <a:srgbClr val="304053"/>
                </a:solidFill>
                <a:latin typeface="Trebuchet MS"/>
                <a:cs typeface="Trebuchet MS"/>
              </a:rPr>
              <a:t>Çağrı</a:t>
            </a:r>
            <a:r>
              <a:rPr sz="850" b="1" spc="-13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numarasını</a:t>
            </a:r>
            <a:r>
              <a:rPr sz="850" b="1" spc="-14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arayın</a:t>
            </a:r>
            <a:r>
              <a:rPr sz="850" b="1" spc="-135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spc="-90" dirty="0">
                <a:solidFill>
                  <a:srgbClr val="304053"/>
                </a:solidFill>
                <a:latin typeface="Verdana"/>
                <a:cs typeface="Verdana"/>
              </a:rPr>
              <a:t>ve</a:t>
            </a:r>
            <a:r>
              <a:rPr sz="850" spc="-17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95" dirty="0">
                <a:solidFill>
                  <a:srgbClr val="304053"/>
                </a:solidFill>
                <a:latin typeface="Verdana"/>
                <a:cs typeface="Verdana"/>
              </a:rPr>
              <a:t>kurtarma</a:t>
            </a:r>
            <a:r>
              <a:rPr sz="850" spc="-17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ekiplerinin</a:t>
            </a:r>
            <a:r>
              <a:rPr sz="850" spc="-17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75" dirty="0">
                <a:solidFill>
                  <a:srgbClr val="304053"/>
                </a:solidFill>
                <a:latin typeface="Verdana"/>
                <a:cs typeface="Verdana"/>
              </a:rPr>
              <a:t>gelmesini</a:t>
            </a:r>
            <a:r>
              <a:rPr sz="850" spc="-175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85" dirty="0">
                <a:solidFill>
                  <a:srgbClr val="304053"/>
                </a:solidFill>
                <a:latin typeface="Verdana"/>
                <a:cs typeface="Verdana"/>
              </a:rPr>
              <a:t>bekleyin!</a:t>
            </a:r>
            <a:endParaRPr sz="8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50" b="1" spc="-60" dirty="0">
                <a:solidFill>
                  <a:srgbClr val="304053"/>
                </a:solidFill>
                <a:latin typeface="Trebuchet MS"/>
                <a:cs typeface="Trebuchet MS"/>
              </a:rPr>
              <a:t>Meteorolojik</a:t>
            </a:r>
            <a:r>
              <a:rPr sz="85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55" dirty="0">
                <a:solidFill>
                  <a:srgbClr val="304053"/>
                </a:solidFill>
                <a:latin typeface="Trebuchet MS"/>
                <a:cs typeface="Trebuchet MS"/>
              </a:rPr>
              <a:t>uyarıları</a:t>
            </a:r>
            <a:r>
              <a:rPr sz="85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spc="-85" dirty="0">
                <a:solidFill>
                  <a:srgbClr val="304053"/>
                </a:solidFill>
                <a:latin typeface="Verdana"/>
                <a:cs typeface="Verdana"/>
              </a:rPr>
              <a:t>radyo</a:t>
            </a:r>
            <a:r>
              <a:rPr sz="850" spc="-14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04053"/>
                </a:solidFill>
                <a:latin typeface="Verdana"/>
                <a:cs typeface="Verdana"/>
              </a:rPr>
              <a:t>ve</a:t>
            </a:r>
            <a:r>
              <a:rPr sz="850" spc="-13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spc="-80" dirty="0">
                <a:solidFill>
                  <a:srgbClr val="304053"/>
                </a:solidFill>
                <a:latin typeface="Verdana"/>
                <a:cs typeface="Verdana"/>
              </a:rPr>
              <a:t>televizyonlardan</a:t>
            </a:r>
            <a:r>
              <a:rPr sz="850" spc="-120" dirty="0">
                <a:solidFill>
                  <a:srgbClr val="304053"/>
                </a:solidFill>
                <a:latin typeface="Verdana"/>
                <a:cs typeface="Verdana"/>
              </a:rPr>
              <a:t> </a:t>
            </a:r>
            <a:r>
              <a:rPr sz="850" b="1" spc="-50" dirty="0">
                <a:solidFill>
                  <a:srgbClr val="304053"/>
                </a:solidFill>
                <a:latin typeface="Trebuchet MS"/>
                <a:cs typeface="Trebuchet MS"/>
              </a:rPr>
              <a:t>takip</a:t>
            </a:r>
            <a:r>
              <a:rPr sz="850" b="1" spc="-90" dirty="0">
                <a:solidFill>
                  <a:srgbClr val="304053"/>
                </a:solidFill>
                <a:latin typeface="Trebuchet MS"/>
                <a:cs typeface="Trebuchet MS"/>
              </a:rPr>
              <a:t> </a:t>
            </a:r>
            <a:r>
              <a:rPr sz="850" b="1" spc="-75" dirty="0">
                <a:solidFill>
                  <a:srgbClr val="304053"/>
                </a:solidFill>
                <a:latin typeface="Trebuchet MS"/>
                <a:cs typeface="Trebuchet MS"/>
              </a:rPr>
              <a:t>edin.</a:t>
            </a:r>
            <a:endParaRPr sz="850">
              <a:latin typeface="Trebuchet MS"/>
              <a:cs typeface="Trebuchet MS"/>
            </a:endParaRPr>
          </a:p>
        </p:txBody>
      </p:sp>
      <p:pic>
        <p:nvPicPr>
          <p:cNvPr id="21" name="20 Resim" descr="artık numaram 112 OR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603" y="2293334"/>
            <a:ext cx="3535147" cy="201304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581</Words>
  <Application>Microsoft Office PowerPoint</Application>
  <PresentationFormat>Özel</PresentationFormat>
  <Paragraphs>82</Paragraphs>
  <Slides>14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Slayt 1</vt:lpstr>
      <vt:lpstr>Slayt 2</vt:lpstr>
      <vt:lpstr>Slayt 3</vt:lpstr>
      <vt:lpstr>112 | ACIL DURUM KILAVUZU</vt:lpstr>
      <vt:lpstr>ACIL DURUM KILAVUZU | 112</vt:lpstr>
      <vt:lpstr>Slayt 6</vt:lpstr>
      <vt:lpstr>ACIL DURUM KILAVUZU | 112</vt:lpstr>
      <vt:lpstr>Slayt 8</vt:lpstr>
      <vt:lpstr>Slayt 9</vt:lpstr>
      <vt:lpstr>Slayt 10</vt:lpstr>
      <vt:lpstr>Slayt 11</vt:lpstr>
      <vt:lpstr>ACİL ÇAĞRI MERKEZİNİ ARADIĞINDA  NE  YAPMALISIN?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KKDB</dc:creator>
  <cp:lastModifiedBy>aidata</cp:lastModifiedBy>
  <cp:revision>13</cp:revision>
  <dcterms:created xsi:type="dcterms:W3CDTF">2022-02-02T08:41:24Z</dcterms:created>
  <dcterms:modified xsi:type="dcterms:W3CDTF">2022-02-03T08:20:18Z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2022-02-02T00:00:00Z</vt:filetime>
  </property>
</Properties>
</file>