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1" r:id="rId2"/>
    <p:sldId id="300" r:id="rId3"/>
    <p:sldId id="299" r:id="rId4"/>
    <p:sldId id="286" r:id="rId5"/>
    <p:sldId id="289" r:id="rId6"/>
    <p:sldId id="287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12192000" cy="6858000"/>
  <p:notesSz cx="6808788" cy="99409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6" autoAdjust="0"/>
  </p:normalViewPr>
  <p:slideViewPr>
    <p:cSldViewPr snapToGrid="0">
      <p:cViewPr varScale="1">
        <p:scale>
          <a:sx n="81" d="100"/>
          <a:sy n="81" d="100"/>
        </p:scale>
        <p:origin x="9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A6B1C-6829-4C8F-8CA7-54A6CC16EB9B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811DF-17E6-4F6D-82DA-0A3C5A43F40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12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0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9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7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3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2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1D37-187A-488E-8734-AF709A41FA6F}" type="datetimeFigureOut">
              <a:rPr lang="tr-TR" smtClean="0"/>
              <a:t>25.09.2020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9D0B9-A5A7-402E-BEC6-34A5ED2CEA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55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zelguvenlik.egm.gov.tr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zelguvenlik.egm.gov.t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u="sng" dirty="0" smtClean="0"/>
              <a:t>GİRİŞ YAPMAK İÇİN;</a:t>
            </a:r>
            <a:endParaRPr lang="tr-TR" b="1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hlinkClick r:id="rId2"/>
              </a:rPr>
              <a:t>&lt;&lt; Emniyet Genel Müdürlüğü POLNET 5 WEB - &lt;&lt;</a:t>
            </a:r>
            <a:br>
              <a:rPr lang="tr-TR" sz="4000" dirty="0">
                <a:hlinkClick r:id="rId2"/>
              </a:rPr>
            </a:br>
            <a:r>
              <a:rPr lang="tr-TR" sz="4000" dirty="0">
                <a:hlinkClick r:id="rId2"/>
              </a:rPr>
              <a:t>                     </a:t>
            </a:r>
            <a:r>
              <a:rPr lang="tr-TR" sz="4000" dirty="0" smtClean="0">
                <a:hlinkClick r:id="rId2"/>
              </a:rPr>
              <a:t>ozelguvenlik.egm.gov.tr</a:t>
            </a:r>
            <a:endParaRPr lang="tr-TR" sz="4000" dirty="0" smtClean="0"/>
          </a:p>
          <a:p>
            <a:r>
              <a:rPr lang="tr-TR" sz="4000" dirty="0"/>
              <a:t>https://ozelguvenlik.egm.gov.tr/Giris</a:t>
            </a:r>
          </a:p>
        </p:txBody>
      </p:sp>
    </p:spTree>
    <p:extLst>
      <p:ext uri="{BB962C8B-B14F-4D97-AF65-F5344CB8AC3E}">
        <p14:creationId xmlns:p14="http://schemas.microsoft.com/office/powerpoint/2010/main" val="22318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İşlemler ÖGG İşe Giriş bildirimini seçiniz.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34" y="1690689"/>
            <a:ext cx="9833532" cy="4294476"/>
          </a:xfrm>
        </p:spPr>
      </p:pic>
    </p:spTree>
    <p:extLst>
      <p:ext uri="{BB962C8B-B14F-4D97-AF65-F5344CB8AC3E}">
        <p14:creationId xmlns:p14="http://schemas.microsoft.com/office/powerpoint/2010/main" val="32916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2769" y="1235457"/>
            <a:ext cx="10515600" cy="1325563"/>
          </a:xfrm>
        </p:spPr>
        <p:txBody>
          <a:bodyPr>
            <a:noAutofit/>
          </a:bodyPr>
          <a:lstStyle/>
          <a:p>
            <a:r>
              <a:rPr lang="tr-TR" sz="3200" dirty="0" smtClean="0"/>
              <a:t>-Açılan sayfada TC kimlik </a:t>
            </a:r>
            <a:r>
              <a:rPr lang="tr-TR" sz="3200" dirty="0" err="1" smtClean="0"/>
              <a:t>no</a:t>
            </a:r>
            <a:r>
              <a:rPr lang="tr-TR" sz="3200" dirty="0" smtClean="0"/>
              <a:t> yazarak yanındaki arama işaretinden sorgulama </a:t>
            </a:r>
            <a:r>
              <a:rPr lang="tr-TR" sz="3200" dirty="0" err="1" smtClean="0"/>
              <a:t>yapınız.İsim</a:t>
            </a:r>
            <a:r>
              <a:rPr lang="tr-TR" sz="3200" dirty="0" smtClean="0"/>
              <a:t> doğru ise diğer bilgileri doldurunuz.</a:t>
            </a:r>
            <a:br>
              <a:rPr lang="tr-TR" sz="3200" dirty="0" smtClean="0"/>
            </a:br>
            <a:r>
              <a:rPr lang="tr-TR" sz="3200" dirty="0" smtClean="0"/>
              <a:t>-Görev tipi :  ÖZEL GÜVENLİK GÖREVLİSİ</a:t>
            </a:r>
            <a:br>
              <a:rPr lang="tr-TR" sz="3200" dirty="0" smtClean="0"/>
            </a:br>
            <a:r>
              <a:rPr lang="tr-TR" sz="3200" dirty="0" smtClean="0"/>
              <a:t>Çalışma Tipi: TAM ZAMANLI</a:t>
            </a:r>
            <a:br>
              <a:rPr lang="tr-TR" sz="3200" dirty="0" smtClean="0"/>
            </a:br>
            <a:r>
              <a:rPr lang="tr-TR" sz="3200" dirty="0" smtClean="0"/>
              <a:t>İş Sözleşmesi Tarihi</a:t>
            </a:r>
            <a:r>
              <a:rPr lang="tr-TR" sz="3200" dirty="0" smtClean="0"/>
              <a:t>: </a:t>
            </a:r>
            <a:r>
              <a:rPr lang="tr-TR" sz="3200" dirty="0" smtClean="0">
                <a:solidFill>
                  <a:srgbClr val="00B0F0"/>
                </a:solidFill>
              </a:rPr>
              <a:t>11.09.2020</a:t>
            </a:r>
            <a:endParaRPr lang="tr-TR" sz="3200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38" y="3280120"/>
            <a:ext cx="7458138" cy="3337517"/>
          </a:xfrm>
        </p:spPr>
      </p:pic>
    </p:spTree>
    <p:extLst>
      <p:ext uri="{BB962C8B-B14F-4D97-AF65-F5344CB8AC3E}">
        <p14:creationId xmlns:p14="http://schemas.microsoft.com/office/powerpoint/2010/main" val="13420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6434" y="793214"/>
            <a:ext cx="10461433" cy="688153"/>
          </a:xfrm>
        </p:spPr>
        <p:txBody>
          <a:bodyPr>
            <a:noAutofit/>
          </a:bodyPr>
          <a:lstStyle/>
          <a:p>
            <a:r>
              <a:rPr lang="tr-TR" sz="3600" b="1" u="sng" dirty="0" smtClean="0"/>
              <a:t>ÖGG ÇIKIŞ BİLDİRİMİ İÇİN;</a:t>
            </a:r>
            <a:br>
              <a:rPr lang="tr-TR" sz="3600" b="1" u="sng" dirty="0" smtClean="0"/>
            </a:br>
            <a:r>
              <a:rPr lang="tr-TR" sz="3600" dirty="0" smtClean="0"/>
              <a:t>Temel Bilgiler/İşlemler/Çalışan ÖGG Listesini tıklayınız. Açılan sayfada çıkış tarihini girerek kaydediniz.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72" y="2167907"/>
            <a:ext cx="8656528" cy="4009055"/>
          </a:xfrm>
        </p:spPr>
      </p:pic>
    </p:spTree>
    <p:extLst>
      <p:ext uri="{BB962C8B-B14F-4D97-AF65-F5344CB8AC3E}">
        <p14:creationId xmlns:p14="http://schemas.microsoft.com/office/powerpoint/2010/main" val="2032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İletişim bilgilerini buradan kontrol ediniz</a:t>
            </a:r>
            <a:r>
              <a:rPr lang="tr-TR" dirty="0" smtClean="0"/>
              <a:t>. Hata </a:t>
            </a:r>
            <a:r>
              <a:rPr lang="tr-TR" dirty="0" smtClean="0"/>
              <a:t>varsa iletişim için: 0 346 280 5851-5830 arayınız.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1" y="1825625"/>
            <a:ext cx="9408298" cy="4242666"/>
          </a:xfrm>
        </p:spPr>
      </p:pic>
    </p:spTree>
    <p:extLst>
      <p:ext uri="{BB962C8B-B14F-4D97-AF65-F5344CB8AC3E}">
        <p14:creationId xmlns:p14="http://schemas.microsoft.com/office/powerpoint/2010/main" val="2784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İzin Belgenizi buradan </a:t>
            </a:r>
            <a:r>
              <a:rPr lang="tr-TR" dirty="0" err="1" smtClean="0"/>
              <a:t>sorguluyabilirsiniz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45" y="1825625"/>
            <a:ext cx="9370310" cy="4351338"/>
          </a:xfrm>
        </p:spPr>
      </p:pic>
    </p:spTree>
    <p:extLst>
      <p:ext uri="{BB962C8B-B14F-4D97-AF65-F5344CB8AC3E}">
        <p14:creationId xmlns:p14="http://schemas.microsoft.com/office/powerpoint/2010/main" val="15284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    BİRİM YETKİLİSİ DEĞİŞTİRMEK İÇİN;</a:t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DİKKAT</a:t>
            </a:r>
            <a:r>
              <a:rPr lang="tr-TR" dirty="0" smtClean="0">
                <a:solidFill>
                  <a:srgbClr val="FF0000"/>
                </a:solidFill>
              </a:rPr>
              <a:t>: (Sadece) </a:t>
            </a:r>
            <a:r>
              <a:rPr lang="tr-TR" dirty="0" smtClean="0"/>
              <a:t>Okul/Kurum </a:t>
            </a:r>
            <a:r>
              <a:rPr lang="tr-TR" dirty="0" smtClean="0"/>
              <a:t>müdürü değişiklinde olacaktır.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73" y="1803592"/>
            <a:ext cx="9345155" cy="4351338"/>
          </a:xfrm>
        </p:spPr>
      </p:pic>
    </p:spTree>
    <p:extLst>
      <p:ext uri="{BB962C8B-B14F-4D97-AF65-F5344CB8AC3E}">
        <p14:creationId xmlns:p14="http://schemas.microsoft.com/office/powerpoint/2010/main" val="11958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Yetkili bilgilerini girerek yeni yetkili bildiri tıklayınız.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86" y="1814608"/>
            <a:ext cx="9332628" cy="4351338"/>
          </a:xfrm>
        </p:spPr>
      </p:pic>
    </p:spTree>
    <p:extLst>
      <p:ext uri="{BB962C8B-B14F-4D97-AF65-F5344CB8AC3E}">
        <p14:creationId xmlns:p14="http://schemas.microsoft.com/office/powerpoint/2010/main" val="33238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KİMLİK NO ve ŞİFRENİZ İLE GİRİŞİ YAPINIZ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42" y="1421864"/>
            <a:ext cx="8210266" cy="4907684"/>
          </a:xfrm>
        </p:spPr>
      </p:pic>
    </p:spTree>
    <p:extLst>
      <p:ext uri="{BB962C8B-B14F-4D97-AF65-F5344CB8AC3E}">
        <p14:creationId xmlns:p14="http://schemas.microsoft.com/office/powerpoint/2010/main" val="4346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POLNET ŞİFRESİNİ UNUTMA veya SIFIRLAMA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/>
              <a:t>          </a:t>
            </a:r>
            <a:endParaRPr lang="tr-TR" sz="4000" dirty="0" smtClean="0"/>
          </a:p>
          <a:p>
            <a:pPr marL="0" indent="0" algn="ctr">
              <a:buNone/>
            </a:pPr>
            <a:r>
              <a:rPr lang="tr-TR" sz="4000" dirty="0" smtClean="0"/>
              <a:t>EMNİYET </a:t>
            </a:r>
            <a:r>
              <a:rPr lang="tr-TR" sz="4000" dirty="0" smtClean="0"/>
              <a:t>MAVİ MASA DANIŞMA HATTI                </a:t>
            </a:r>
            <a:r>
              <a:rPr lang="tr-TR" sz="4000" dirty="0" smtClean="0"/>
              <a:t>  ARANACAKTIR</a:t>
            </a:r>
            <a:r>
              <a:rPr lang="tr-TR" sz="4000" dirty="0" smtClean="0"/>
              <a:t>.</a:t>
            </a:r>
          </a:p>
          <a:p>
            <a:pPr marL="0" indent="0">
              <a:buNone/>
            </a:pPr>
            <a:r>
              <a:rPr lang="tr-TR" sz="4000" dirty="0" smtClean="0"/>
              <a:t>               </a:t>
            </a:r>
          </a:p>
          <a:p>
            <a:pPr marL="0" indent="0" algn="ctr">
              <a:buNone/>
            </a:pPr>
            <a:r>
              <a:rPr lang="tr-TR" sz="4000" dirty="0" smtClean="0"/>
              <a:t> TEL</a:t>
            </a:r>
            <a:r>
              <a:rPr lang="tr-TR" sz="4000" dirty="0" smtClean="0"/>
              <a:t>: 0 312 462 49 17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2850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4237"/>
            <a:ext cx="10515600" cy="1994052"/>
          </a:xfrm>
        </p:spPr>
        <p:txBody>
          <a:bodyPr>
            <a:normAutofit/>
          </a:bodyPr>
          <a:lstStyle/>
          <a:p>
            <a:r>
              <a:rPr lang="tr-TR" dirty="0">
                <a:hlinkClick r:id="rId2"/>
              </a:rPr>
              <a:t/>
            </a:r>
            <a:br>
              <a:rPr lang="tr-TR" dirty="0">
                <a:hlinkClick r:id="rId2"/>
              </a:rPr>
            </a:br>
            <a:r>
              <a:rPr lang="tr-TR" dirty="0" smtClean="0"/>
              <a:t>          OGBS WEB İŞARETİNE TIKLAYINIZ.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71" y="1498293"/>
            <a:ext cx="8802418" cy="4753306"/>
          </a:xfrm>
        </p:spPr>
      </p:pic>
    </p:spTree>
    <p:extLst>
      <p:ext uri="{BB962C8B-B14F-4D97-AF65-F5344CB8AC3E}">
        <p14:creationId xmlns:p14="http://schemas.microsoft.com/office/powerpoint/2010/main" val="5883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ÖGİ Alınan Yer </a:t>
            </a:r>
            <a:r>
              <a:rPr lang="tr-TR" u="sng" dirty="0" err="1" smtClean="0"/>
              <a:t>İşlemleri</a:t>
            </a:r>
            <a:r>
              <a:rPr lang="tr-TR" dirty="0" err="1" smtClean="0"/>
              <a:t>’den</a:t>
            </a:r>
            <a:r>
              <a:rPr lang="tr-TR" dirty="0" smtClean="0"/>
              <a:t> devam </a:t>
            </a:r>
            <a:r>
              <a:rPr lang="tr-TR" dirty="0" smtClean="0"/>
              <a:t>ediniz.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51" y="1825625"/>
            <a:ext cx="9408298" cy="4351338"/>
          </a:xfrm>
        </p:spPr>
      </p:pic>
    </p:spTree>
    <p:extLst>
      <p:ext uri="{BB962C8B-B14F-4D97-AF65-F5344CB8AC3E}">
        <p14:creationId xmlns:p14="http://schemas.microsoft.com/office/powerpoint/2010/main" val="38652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ÖGİ Alınan Yer </a:t>
            </a:r>
            <a:r>
              <a:rPr lang="tr-TR" dirty="0" err="1" smtClean="0"/>
              <a:t>Listele’ye</a:t>
            </a:r>
            <a:r>
              <a:rPr lang="tr-TR" dirty="0" smtClean="0"/>
              <a:t> tıklayınız.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2" y="1516866"/>
            <a:ext cx="9433795" cy="4456422"/>
          </a:xfrm>
        </p:spPr>
      </p:pic>
    </p:spTree>
    <p:extLst>
      <p:ext uri="{BB962C8B-B14F-4D97-AF65-F5344CB8AC3E}">
        <p14:creationId xmlns:p14="http://schemas.microsoft.com/office/powerpoint/2010/main" val="31749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Açılan sayfada sorumlu olduğunuz kurumlar listelenecektir.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02" y="1825625"/>
            <a:ext cx="9446595" cy="4351338"/>
          </a:xfrm>
        </p:spPr>
      </p:pic>
    </p:spTree>
    <p:extLst>
      <p:ext uri="{BB962C8B-B14F-4D97-AF65-F5344CB8AC3E}">
        <p14:creationId xmlns:p14="http://schemas.microsoft.com/office/powerpoint/2010/main" val="14261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 yapmak istediğiniz kuruma ait satırın en solundaki işlemler sütunundan giriş yapınız.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62" y="1690688"/>
            <a:ext cx="9307675" cy="4486275"/>
          </a:xfrm>
        </p:spPr>
      </p:pic>
    </p:spTree>
    <p:extLst>
      <p:ext uri="{BB962C8B-B14F-4D97-AF65-F5344CB8AC3E}">
        <p14:creationId xmlns:p14="http://schemas.microsoft.com/office/powerpoint/2010/main" val="8993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ÖG Giriş bildirimi için Tebligatlar dan Bildirimler kısmına tıklayınız.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69" y="1825625"/>
            <a:ext cx="9819661" cy="4218915"/>
          </a:xfrm>
        </p:spPr>
      </p:pic>
    </p:spTree>
    <p:extLst>
      <p:ext uri="{BB962C8B-B14F-4D97-AF65-F5344CB8AC3E}">
        <p14:creationId xmlns:p14="http://schemas.microsoft.com/office/powerpoint/2010/main" val="41526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5" id="{A56CA997-A70F-4427-94FA-8EDB5015A298}" vid="{EA5037E7-68F5-4DDC-85FF-5C928AD12D8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Tema5</Template>
  <TotalTime>851</TotalTime>
  <Words>154</Words>
  <Application>Microsoft Office PowerPoint</Application>
  <PresentationFormat>Geniş ekran</PresentationFormat>
  <Paragraphs>22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Tema5</vt:lpstr>
      <vt:lpstr>GİRİŞ YAPMAK İÇİN;</vt:lpstr>
      <vt:lpstr>   KİMLİK NO ve ŞİFRENİZ İLE GİRİŞİ YAPINIZ</vt:lpstr>
      <vt:lpstr>POLNET ŞİFRESİNİ UNUTMA veya SIFIRLAMA</vt:lpstr>
      <vt:lpstr>           OGBS WEB İŞARETİNE TIKLAYINIZ. </vt:lpstr>
      <vt:lpstr>ÖGİ Alınan Yer İşlemleri’den devam ediniz.</vt:lpstr>
      <vt:lpstr>ÖGİ Alınan Yer Listele’ye tıklayınız.</vt:lpstr>
      <vt:lpstr>Açılan sayfada sorumlu olduğunuz kurumlar listelenecektir.</vt:lpstr>
      <vt:lpstr>İşlem yapmak istediğiniz kuruma ait satırın en solundaki işlemler sütunundan giriş yapınız.</vt:lpstr>
      <vt:lpstr>ÖG Giriş bildirimi için Tebligatlar dan Bildirimler kısmına tıklayınız.</vt:lpstr>
      <vt:lpstr>         İşlemler ÖGG İşe Giriş bildirimini seçiniz.</vt:lpstr>
      <vt:lpstr>-Açılan sayfada TC kimlik no yazarak yanındaki arama işaretinden sorgulama yapınız.İsim doğru ise diğer bilgileri doldurunuz. -Görev tipi :  ÖZEL GÜVENLİK GÖREVLİSİ Çalışma Tipi: TAM ZAMANLI İş Sözleşmesi Tarihi: 11.09.2020</vt:lpstr>
      <vt:lpstr>ÖGG ÇIKIŞ BİLDİRİMİ İÇİN; Temel Bilgiler/İşlemler/Çalışan ÖGG Listesini tıklayınız. Açılan sayfada çıkış tarihini girerek kaydediniz.</vt:lpstr>
      <vt:lpstr> İletişim bilgilerini buradan kontrol ediniz. Hata varsa iletişim için: 0 346 280 5851-5830 arayınız.</vt:lpstr>
      <vt:lpstr>İzin Belgenizi buradan sorguluyabilirsiniz.</vt:lpstr>
      <vt:lpstr>        BİRİM YETKİLİSİ DEĞİŞTİRMEK İÇİN; DİKKAT: (Sadece) Okul/Kurum müdürü değişiklinde olacaktır.</vt:lpstr>
      <vt:lpstr>Yetkili bilgilerini girerek yeni yetkili bildiri tıklayınız.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</dc:creator>
  <cp:lastModifiedBy>CigdemALIM</cp:lastModifiedBy>
  <cp:revision>114</cp:revision>
  <cp:lastPrinted>2019-02-20T13:09:13Z</cp:lastPrinted>
  <dcterms:created xsi:type="dcterms:W3CDTF">2018-09-13T05:55:31Z</dcterms:created>
  <dcterms:modified xsi:type="dcterms:W3CDTF">2020-09-25T11:48:01Z</dcterms:modified>
</cp:coreProperties>
</file>